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3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12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s://www.javatpoint.com/linux-comma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48813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JavaPoint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50 Linux Commands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LinkedIn: </a:t>
            </a:r>
            <a:r>
              <a:rPr lang="en-US" sz="1800" b="1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Essential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1-12 (basic Linux, C atomic types, loop control, program structure).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120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2023-09-24T20:03:16Z</dcterms:modified>
</cp:coreProperties>
</file>