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96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bh0mLfJZO1Y/TsLePfJwf7I/AAAAAAAABmU/7feJajt4aI4/s1600/array_1d_static.png" TargetMode="External"/><Relationship Id="rId3" Type="http://schemas.openxmlformats.org/officeDocument/2006/relationships/hyperlink" Target="https://www.tutorialspoint.com/cprogramming/c_multi_dimensional_arrays.htm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Ce4hgph2lJ4/TsLgdbwtg7I/AAAAAAAABms/JsSceuX4IZo/s1600/array_2d_dynamic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://www-ee.eng.hawaii.edu/~dyun/ee160/Book/chap7/subsection2.1.1.2.html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08" y="1199197"/>
            <a:ext cx="4305690" cy="3662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StudyTonight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Strings and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10: </a:t>
            </a:r>
            <a:r>
              <a:rPr lang="en-US" b="1" dirty="0">
                <a:solidFill>
                  <a:schemeClr val="accent1"/>
                </a:solidFill>
              </a:rPr>
              <a:t>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47" b="28508"/>
          <a:stretch/>
        </p:blipFill>
        <p:spPr>
          <a:xfrm>
            <a:off x="5185414" y="1415913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101598"/>
            <a:ext cx="3153692" cy="1971058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425" y="2589680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7087</TotalTime>
  <Words>270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398</cp:revision>
  <dcterms:created xsi:type="dcterms:W3CDTF">2002-09-12T17:13:32Z</dcterms:created>
  <dcterms:modified xsi:type="dcterms:W3CDTF">2023-09-20T13:59:45Z</dcterms:modified>
</cp:coreProperties>
</file>