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0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195" autoAdjust="0"/>
    <p:restoredTop sz="95019" autoAdjust="0"/>
  </p:normalViewPr>
  <p:slideViewPr>
    <p:cSldViewPr snapToGrid="0">
      <p:cViewPr varScale="1">
        <p:scale>
          <a:sx n="129" d="100"/>
          <a:sy n="129" d="100"/>
        </p:scale>
        <p:origin x="2712" y="192"/>
      </p:cViewPr>
      <p:guideLst>
        <p:guide orient="horz" pos="1846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5321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9/14/23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519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52EF37C0-1A09-7E44-9B92-53AF6F6EF4B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248" y="186937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08,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1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torialspoint.com/cprogramming/c_scope_rules.htm" TargetMode="External"/><Relationship Id="rId2" Type="http://schemas.openxmlformats.org/officeDocument/2006/relationships/hyperlink" Target="https://www.tutorialspoint.com/cprogramming/c_functions.htm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en.cppreference.com/w/c/language/operator_precedence" TargetMode="External"/><Relationship Id="rId4" Type="http://schemas.openxmlformats.org/officeDocument/2006/relationships/hyperlink" Target="https://en.wikipedia.org/wiki/Order_of_operation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cppreference.com/w/c/languag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Order_of_operati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08: Function Calls, Scope</a:t>
            </a:r>
            <a:br>
              <a:rPr lang="en-US" b="1" dirty="0">
                <a:solidFill>
                  <a:schemeClr val="accent1"/>
                </a:solidFill>
              </a:rPr>
            </a:br>
            <a:r>
              <a:rPr lang="en-US" b="1" dirty="0">
                <a:solidFill>
                  <a:schemeClr val="accent1"/>
                </a:solidFill>
              </a:rPr>
              <a:t>and Operator Precedence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713" y="1580322"/>
            <a:ext cx="8187562" cy="472522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Function Calls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Scope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 Operator Precedence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Logical Operators Revisited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Compound Expressions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Applications</a:t>
            </a:r>
          </a:p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TutorialsPoint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C Functions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TutorialsPoint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Variable Scope in C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Wiki: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Order of Operations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CPP: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C Operator Precedence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892034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9" y="609600"/>
            <a:ext cx="8677272" cy="58347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Function Calls:</a:t>
            </a:r>
          </a:p>
          <a:p>
            <a:pPr marL="466725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Prototype declaration in header file</a:t>
            </a:r>
            <a:r>
              <a:rPr lang="en-US" sz="1800" b="1" dirty="0">
                <a:solidFill>
                  <a:schemeClr val="bg1"/>
                </a:solidFill>
                <a:latin typeface="Arial"/>
                <a:sym typeface="Wingdings" pitchFamily="2" charset="2"/>
              </a:rPr>
              <a:t>: float </a:t>
            </a:r>
            <a:r>
              <a:rPr lang="en-US" sz="1800" b="1" dirty="0" err="1">
                <a:solidFill>
                  <a:schemeClr val="bg1"/>
                </a:solidFill>
                <a:latin typeface="Arial"/>
                <a:sym typeface="Wingdings" pitchFamily="2" charset="2"/>
              </a:rPr>
              <a:t>myfun</a:t>
            </a:r>
            <a:r>
              <a:rPr lang="en-US" sz="1800" b="1" dirty="0">
                <a:solidFill>
                  <a:schemeClr val="bg1"/>
                </a:solidFill>
                <a:latin typeface="Arial"/>
                <a:sym typeface="Wingdings" pitchFamily="2" charset="2"/>
              </a:rPr>
              <a:t>(float, long);</a:t>
            </a:r>
          </a:p>
          <a:p>
            <a:pPr marL="466725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Implementation in source code file: f</a:t>
            </a:r>
            <a:r>
              <a:rPr lang="en-US" sz="1800" b="1" dirty="0" err="1">
                <a:solidFill>
                  <a:schemeClr val="bg1"/>
                </a:solidFill>
                <a:latin typeface="Arial"/>
                <a:sym typeface="Wingdings" pitchFamily="2" charset="2"/>
              </a:rPr>
              <a:t>loat</a:t>
            </a:r>
            <a:r>
              <a:rPr lang="en-US" sz="1800" b="1" dirty="0">
                <a:solidFill>
                  <a:schemeClr val="bg1"/>
                </a:solidFill>
                <a:latin typeface="Arial"/>
                <a:sym typeface="Wingdings" pitchFamily="2" charset="2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Arial"/>
                <a:sym typeface="Wingdings" pitchFamily="2" charset="2"/>
              </a:rPr>
              <a:t>myfun</a:t>
            </a:r>
            <a:r>
              <a:rPr lang="en-US" sz="1800" b="1" dirty="0">
                <a:solidFill>
                  <a:schemeClr val="bg1"/>
                </a:solidFill>
                <a:latin typeface="Arial"/>
                <a:sym typeface="Wingdings" pitchFamily="2" charset="2"/>
              </a:rPr>
              <a:t>(float val1, long val2) {}</a:t>
            </a:r>
          </a:p>
          <a:p>
            <a:pPr marL="466725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Key elements include a function name, arguments and a return value.</a:t>
            </a:r>
          </a:p>
          <a:p>
            <a:pPr marL="466725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Functions can be overloaded (the same name, different arguments).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3038" indent="-163513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Scope:</a:t>
            </a:r>
          </a:p>
          <a:p>
            <a:pPr marL="346075" indent="-174625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Arial"/>
              </a:rPr>
              <a:t>Call By Value:</a:t>
            </a:r>
            <a:r>
              <a:rPr lang="en-US" sz="1800" b="1" dirty="0">
                <a:solidFill>
                  <a:srgbClr val="333399"/>
                </a:solidFill>
                <a:latin typeface="Arial"/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value passed to function; argument in calling program doesn’t change value</a:t>
            </a:r>
          </a:p>
          <a:p>
            <a:pPr marL="346075" indent="-174625"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Arial"/>
              </a:rPr>
              <a:t>Call By Reference: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uses a pointer; the memory value pointed to by the argument in the main program can change value (to be discussed later).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C Operator Precedence: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resolution of complex expressions requires a decision about which operators are to be interpreted first </a:t>
            </a:r>
            <a:br>
              <a:rPr lang="en-US" sz="1800" b="1" dirty="0">
                <a:solidFill>
                  <a:schemeClr val="bg1"/>
                </a:solidFill>
                <a:latin typeface="Arial"/>
              </a:rPr>
            </a:br>
            <a:r>
              <a:rPr lang="en-US" sz="1800" b="1" dirty="0">
                <a:solidFill>
                  <a:schemeClr val="bg1"/>
                </a:solidFill>
                <a:latin typeface="Arial"/>
              </a:rPr>
              <a:t>(e.g., “a = b + c * d (e / f)”). This is part of the </a:t>
            </a:r>
            <a:r>
              <a:rPr lang="en-US" sz="1800" b="1" dirty="0">
                <a:solidFill>
                  <a:schemeClr val="bg1"/>
                </a:solidFill>
                <a:latin typeface="Arial"/>
                <a:hlinkClick r:id="rId3"/>
              </a:rPr>
              <a:t>language definition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 and is referred to as </a:t>
            </a:r>
            <a:r>
              <a:rPr lang="en-US" sz="1800" b="1" dirty="0">
                <a:solidFill>
                  <a:schemeClr val="bg1"/>
                </a:solidFill>
                <a:latin typeface="Arial"/>
                <a:hlinkClick r:id="rId4"/>
              </a:rPr>
              <a:t>operator precedence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Logical Operators Revisited: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logical operators are commonly used to test return values of functions and catch run-time errors.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Applications: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open and read a file line by line with proper error checking.</a:t>
            </a:r>
          </a:p>
        </p:txBody>
      </p:sp>
    </p:spTree>
    <p:extLst>
      <p:ext uri="{BB962C8B-B14F-4D97-AF65-F5344CB8AC3E}">
        <p14:creationId xmlns:p14="http://schemas.microsoft.com/office/powerpoint/2010/main" val="1560506584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7152</TotalTime>
  <Words>241</Words>
  <Application>Microsoft Macintosh PowerPoint</Application>
  <PresentationFormat>Letter Paper (8.5x11 in)</PresentationFormat>
  <Paragraphs>26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395</cp:revision>
  <dcterms:created xsi:type="dcterms:W3CDTF">2002-09-12T17:13:32Z</dcterms:created>
  <dcterms:modified xsi:type="dcterms:W3CDTF">2023-09-15T01:07:39Z</dcterms:modified>
</cp:coreProperties>
</file>