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Open Sans Bold" panose="020B0604020202020204" charset="0"/>
      <p:regular r:id="rId12"/>
    </p:embeddedFont>
    <p:embeddedFont>
      <p:font typeface="Open Sans Extra Bold" panose="020B0604020202020204" charset="0"/>
      <p:regular r:id="rId13"/>
    </p:embeddedFont>
    <p:embeddedFont>
      <p:font typeface="Open Sans Light" panose="020B0306030504020204" pitchFamily="3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3023" y="4739001"/>
            <a:ext cx="7379290" cy="4519299"/>
          </a:xfrm>
          <a:custGeom>
            <a:avLst/>
            <a:gdLst/>
            <a:ahLst/>
            <a:cxnLst/>
            <a:rect l="l" t="t" r="r" b="b"/>
            <a:pathLst>
              <a:path w="7379290" h="4519299">
                <a:moveTo>
                  <a:pt x="0" y="0"/>
                </a:moveTo>
                <a:lnTo>
                  <a:pt x="7379291" y="0"/>
                </a:lnTo>
                <a:lnTo>
                  <a:pt x="7379291" y="4519299"/>
                </a:lnTo>
                <a:lnTo>
                  <a:pt x="0" y="4519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71" t="-28014" r="-17044" b="-2128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2534" t="2759" b="2323"/>
          <a:stretch>
            <a:fillRect/>
          </a:stretch>
        </p:blipFill>
        <p:spPr>
          <a:xfrm>
            <a:off x="9855686" y="4719208"/>
            <a:ext cx="7403614" cy="45192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755258" y="1123950"/>
            <a:ext cx="10777483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60"/>
              </a:lnSpc>
            </a:pPr>
            <a:r>
              <a:rPr lang="en-US" sz="9600">
                <a:solidFill>
                  <a:srgbClr val="FFFFFF"/>
                </a:solidFill>
                <a:latin typeface="Open Sans Bold"/>
              </a:rPr>
              <a:t>Temple Robotics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94450" y="2976767"/>
            <a:ext cx="529910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 Light"/>
              </a:rPr>
              <a:t>President: Jared Levin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 Light"/>
              </a:rPr>
              <a:t>Vice President: Jay Pande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82951" y="0"/>
            <a:ext cx="4071604" cy="6304268"/>
            <a:chOff x="0" y="0"/>
            <a:chExt cx="5428805" cy="840569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428805" cy="8405691"/>
              <a:chOff x="0" y="0"/>
              <a:chExt cx="4445000" cy="688241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4663726"/>
                <a:ext cx="4445000" cy="2218691"/>
              </a:xfrm>
              <a:custGeom>
                <a:avLst/>
                <a:gdLst/>
                <a:ahLst/>
                <a:cxnLst/>
                <a:rect l="l" t="t" r="r" b="b"/>
                <a:pathLst>
                  <a:path w="4445000" h="2218691">
                    <a:moveTo>
                      <a:pt x="4445000" y="1450340"/>
                    </a:moveTo>
                    <a:lnTo>
                      <a:pt x="4445000" y="2218690"/>
                    </a:lnTo>
                    <a:lnTo>
                      <a:pt x="2222500" y="768350"/>
                    </a:lnTo>
                    <a:lnTo>
                      <a:pt x="0" y="2218690"/>
                    </a:lnTo>
                    <a:lnTo>
                      <a:pt x="0" y="1450340"/>
                    </a:lnTo>
                    <a:lnTo>
                      <a:pt x="2222500" y="0"/>
                    </a:lnTo>
                    <a:lnTo>
                      <a:pt x="4445000" y="1450340"/>
                    </a:lnTo>
                  </a:path>
                </a:pathLst>
              </a:custGeom>
              <a:solidFill>
                <a:srgbClr val="8A8D8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4445000" cy="6114066"/>
              </a:xfrm>
              <a:custGeom>
                <a:avLst/>
                <a:gdLst/>
                <a:ahLst/>
                <a:cxnLst/>
                <a:rect l="l" t="t" r="r" b="b"/>
                <a:pathLst>
                  <a:path w="4445000" h="6114066">
                    <a:moveTo>
                      <a:pt x="4445000" y="0"/>
                    </a:moveTo>
                    <a:lnTo>
                      <a:pt x="4445000" y="6114066"/>
                    </a:lnTo>
                    <a:lnTo>
                      <a:pt x="2222500" y="4663726"/>
                    </a:lnTo>
                    <a:lnTo>
                      <a:pt x="0" y="6114066"/>
                    </a:lnTo>
                    <a:lnTo>
                      <a:pt x="0" y="0"/>
                    </a:lnTo>
                    <a:lnTo>
                      <a:pt x="4445000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243347" y="1368149"/>
              <a:ext cx="2942111" cy="2834697"/>
            </a:xfrm>
            <a:custGeom>
              <a:avLst/>
              <a:gdLst/>
              <a:ahLst/>
              <a:cxnLst/>
              <a:rect l="l" t="t" r="r" b="b"/>
              <a:pathLst>
                <a:path w="2942111" h="2834697">
                  <a:moveTo>
                    <a:pt x="0" y="0"/>
                  </a:moveTo>
                  <a:lnTo>
                    <a:pt x="2942111" y="0"/>
                  </a:lnTo>
                  <a:lnTo>
                    <a:pt x="2942111" y="2834696"/>
                  </a:lnTo>
                  <a:lnTo>
                    <a:pt x="0" y="2834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12175322" cy="2000303"/>
            <a:chOff x="0" y="0"/>
            <a:chExt cx="16233762" cy="2667070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6233762" cy="2667070"/>
              <a:chOff x="0" y="0"/>
              <a:chExt cx="21953652" cy="3606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53652" cy="3606800"/>
              </a:xfrm>
              <a:custGeom>
                <a:avLst/>
                <a:gdLst/>
                <a:ahLst/>
                <a:cxnLst/>
                <a:rect l="l" t="t" r="r" b="b"/>
                <a:pathLst>
                  <a:path w="21953652" h="3606800">
                    <a:moveTo>
                      <a:pt x="21953652" y="0"/>
                    </a:moveTo>
                    <a:lnTo>
                      <a:pt x="1041400" y="0"/>
                    </a:lnTo>
                    <a:lnTo>
                      <a:pt x="0" y="1803400"/>
                    </a:lnTo>
                    <a:lnTo>
                      <a:pt x="1041400" y="3606800"/>
                    </a:lnTo>
                    <a:lnTo>
                      <a:pt x="21953652" y="3606800"/>
                    </a:lnTo>
                    <a:lnTo>
                      <a:pt x="20912252" y="1803400"/>
                    </a:lnTo>
                    <a:lnTo>
                      <a:pt x="21953652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461276" y="266735"/>
              <a:ext cx="13311211" cy="183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0"/>
                </a:lnSpc>
              </a:pPr>
              <a:r>
                <a:rPr lang="en-US" sz="8200" dirty="0">
                  <a:solidFill>
                    <a:srgbClr val="FFFFFF"/>
                  </a:solidFill>
                  <a:latin typeface="Open Sans Extra Bold"/>
                </a:rPr>
                <a:t>Overview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50" y="3411855"/>
            <a:ext cx="12386021" cy="6446520"/>
            <a:chOff x="0" y="0"/>
            <a:chExt cx="16514695" cy="85953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6514695" cy="8595360"/>
              <a:chOff x="0" y="0"/>
              <a:chExt cx="15036528" cy="78260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036529" cy="7826022"/>
              </a:xfrm>
              <a:custGeom>
                <a:avLst/>
                <a:gdLst/>
                <a:ahLst/>
                <a:cxnLst/>
                <a:rect l="l" t="t" r="r" b="b"/>
                <a:pathLst>
                  <a:path w="15036529" h="7826022">
                    <a:moveTo>
                      <a:pt x="14858729" y="0"/>
                    </a:moveTo>
                    <a:lnTo>
                      <a:pt x="180340" y="0"/>
                    </a:lnTo>
                    <a:lnTo>
                      <a:pt x="0" y="182880"/>
                    </a:lnTo>
                    <a:lnTo>
                      <a:pt x="0" y="7650762"/>
                    </a:lnTo>
                    <a:lnTo>
                      <a:pt x="175260" y="7826022"/>
                    </a:lnTo>
                    <a:lnTo>
                      <a:pt x="14858729" y="7826022"/>
                    </a:lnTo>
                    <a:lnTo>
                      <a:pt x="15036529" y="7650762"/>
                    </a:lnTo>
                    <a:lnTo>
                      <a:pt x="15036529" y="177800"/>
                    </a:lnTo>
                    <a:lnTo>
                      <a:pt x="14858729" y="0"/>
                    </a:lnTo>
                    <a:moveTo>
                      <a:pt x="15017479" y="445073"/>
                    </a:moveTo>
                    <a:lnTo>
                      <a:pt x="15017479" y="7643142"/>
                    </a:lnTo>
                    <a:lnTo>
                      <a:pt x="14851107" y="7806972"/>
                    </a:lnTo>
                    <a:lnTo>
                      <a:pt x="182880" y="7806972"/>
                    </a:lnTo>
                    <a:lnTo>
                      <a:pt x="19050" y="7643142"/>
                    </a:lnTo>
                    <a:lnTo>
                      <a:pt x="19050" y="190500"/>
                    </a:lnTo>
                    <a:lnTo>
                      <a:pt x="187960" y="19050"/>
                    </a:lnTo>
                    <a:lnTo>
                      <a:pt x="14851107" y="19050"/>
                    </a:lnTo>
                    <a:lnTo>
                      <a:pt x="15017479" y="185420"/>
                    </a:lnTo>
                    <a:lnTo>
                      <a:pt x="15017479" y="445073"/>
                    </a:lnTo>
                    <a:moveTo>
                      <a:pt x="14041146" y="78740"/>
                    </a:moveTo>
                    <a:lnTo>
                      <a:pt x="252730" y="78740"/>
                    </a:lnTo>
                    <a:lnTo>
                      <a:pt x="78740" y="257810"/>
                    </a:lnTo>
                    <a:lnTo>
                      <a:pt x="78740" y="7575832"/>
                    </a:lnTo>
                    <a:lnTo>
                      <a:pt x="246380" y="7746012"/>
                    </a:lnTo>
                    <a:lnTo>
                      <a:pt x="14786338" y="7746012"/>
                    </a:lnTo>
                    <a:lnTo>
                      <a:pt x="14956518" y="7575832"/>
                    </a:lnTo>
                    <a:lnTo>
                      <a:pt x="14956518" y="252730"/>
                    </a:lnTo>
                    <a:lnTo>
                      <a:pt x="14786338" y="78740"/>
                    </a:lnTo>
                    <a:cubicBezTo>
                      <a:pt x="14786338" y="78740"/>
                      <a:pt x="14041146" y="78740"/>
                      <a:pt x="14041146" y="78740"/>
                    </a:cubicBezTo>
                    <a:moveTo>
                      <a:pt x="14937468" y="445073"/>
                    </a:moveTo>
                    <a:lnTo>
                      <a:pt x="14937468" y="7568212"/>
                    </a:lnTo>
                    <a:lnTo>
                      <a:pt x="14777448" y="7728232"/>
                    </a:lnTo>
                    <a:lnTo>
                      <a:pt x="255270" y="7728232"/>
                    </a:lnTo>
                    <a:lnTo>
                      <a:pt x="99060" y="7568212"/>
                    </a:lnTo>
                    <a:lnTo>
                      <a:pt x="99060" y="265430"/>
                    </a:lnTo>
                    <a:lnTo>
                      <a:pt x="260350" y="99060"/>
                    </a:lnTo>
                    <a:lnTo>
                      <a:pt x="14778718" y="99060"/>
                    </a:lnTo>
                    <a:lnTo>
                      <a:pt x="14938738" y="261620"/>
                    </a:lnTo>
                    <a:lnTo>
                      <a:pt x="14938738" y="445073"/>
                    </a:lnTo>
                    <a:cubicBezTo>
                      <a:pt x="14938738" y="445073"/>
                      <a:pt x="14937468" y="445073"/>
                      <a:pt x="14937468" y="445073"/>
                    </a:cubicBez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06629" y="1088179"/>
              <a:ext cx="14101438" cy="2407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Why Software and Robotics Matter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The Robot	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Competition	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16335950" cy="2000303"/>
            <a:chOff x="0" y="0"/>
            <a:chExt cx="16233762" cy="2667070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6233762" cy="2667070"/>
              <a:chOff x="0" y="0"/>
              <a:chExt cx="21953652" cy="3606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53652" cy="3606800"/>
              </a:xfrm>
              <a:custGeom>
                <a:avLst/>
                <a:gdLst/>
                <a:ahLst/>
                <a:cxnLst/>
                <a:rect l="l" t="t" r="r" b="b"/>
                <a:pathLst>
                  <a:path w="21953652" h="3606800">
                    <a:moveTo>
                      <a:pt x="21953652" y="0"/>
                    </a:moveTo>
                    <a:lnTo>
                      <a:pt x="1041400" y="0"/>
                    </a:lnTo>
                    <a:lnTo>
                      <a:pt x="0" y="1803400"/>
                    </a:lnTo>
                    <a:lnTo>
                      <a:pt x="1041400" y="3606800"/>
                    </a:lnTo>
                    <a:lnTo>
                      <a:pt x="21953652" y="3606800"/>
                    </a:lnTo>
                    <a:lnTo>
                      <a:pt x="20912252" y="1803400"/>
                    </a:lnTo>
                    <a:lnTo>
                      <a:pt x="21953652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461276" y="266735"/>
              <a:ext cx="13311211" cy="183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0"/>
                </a:lnSpc>
              </a:pPr>
              <a:r>
                <a:rPr lang="en-US" sz="8200" dirty="0">
                  <a:solidFill>
                    <a:srgbClr val="FFFFFF"/>
                  </a:solidFill>
                  <a:latin typeface="Open Sans Extra Bold"/>
                </a:rPr>
                <a:t>Software &amp; Robotics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50" y="3411855"/>
            <a:ext cx="12386021" cy="6446520"/>
            <a:chOff x="0" y="0"/>
            <a:chExt cx="16514695" cy="85953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6514695" cy="8595360"/>
              <a:chOff x="0" y="0"/>
              <a:chExt cx="15036528" cy="78260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036529" cy="7826022"/>
              </a:xfrm>
              <a:custGeom>
                <a:avLst/>
                <a:gdLst/>
                <a:ahLst/>
                <a:cxnLst/>
                <a:rect l="l" t="t" r="r" b="b"/>
                <a:pathLst>
                  <a:path w="15036529" h="7826022">
                    <a:moveTo>
                      <a:pt x="14858729" y="0"/>
                    </a:moveTo>
                    <a:lnTo>
                      <a:pt x="180340" y="0"/>
                    </a:lnTo>
                    <a:lnTo>
                      <a:pt x="0" y="182880"/>
                    </a:lnTo>
                    <a:lnTo>
                      <a:pt x="0" y="7650762"/>
                    </a:lnTo>
                    <a:lnTo>
                      <a:pt x="175260" y="7826022"/>
                    </a:lnTo>
                    <a:lnTo>
                      <a:pt x="14858729" y="7826022"/>
                    </a:lnTo>
                    <a:lnTo>
                      <a:pt x="15036529" y="7650762"/>
                    </a:lnTo>
                    <a:lnTo>
                      <a:pt x="15036529" y="177800"/>
                    </a:lnTo>
                    <a:lnTo>
                      <a:pt x="14858729" y="0"/>
                    </a:lnTo>
                    <a:moveTo>
                      <a:pt x="15017479" y="445073"/>
                    </a:moveTo>
                    <a:lnTo>
                      <a:pt x="15017479" y="7643142"/>
                    </a:lnTo>
                    <a:lnTo>
                      <a:pt x="14851107" y="7806972"/>
                    </a:lnTo>
                    <a:lnTo>
                      <a:pt x="182880" y="7806972"/>
                    </a:lnTo>
                    <a:lnTo>
                      <a:pt x="19050" y="7643142"/>
                    </a:lnTo>
                    <a:lnTo>
                      <a:pt x="19050" y="190500"/>
                    </a:lnTo>
                    <a:lnTo>
                      <a:pt x="187960" y="19050"/>
                    </a:lnTo>
                    <a:lnTo>
                      <a:pt x="14851107" y="19050"/>
                    </a:lnTo>
                    <a:lnTo>
                      <a:pt x="15017479" y="185420"/>
                    </a:lnTo>
                    <a:lnTo>
                      <a:pt x="15017479" y="445073"/>
                    </a:lnTo>
                    <a:moveTo>
                      <a:pt x="14041146" y="78740"/>
                    </a:moveTo>
                    <a:lnTo>
                      <a:pt x="252730" y="78740"/>
                    </a:lnTo>
                    <a:lnTo>
                      <a:pt x="78740" y="257810"/>
                    </a:lnTo>
                    <a:lnTo>
                      <a:pt x="78740" y="7575832"/>
                    </a:lnTo>
                    <a:lnTo>
                      <a:pt x="246380" y="7746012"/>
                    </a:lnTo>
                    <a:lnTo>
                      <a:pt x="14786338" y="7746012"/>
                    </a:lnTo>
                    <a:lnTo>
                      <a:pt x="14956518" y="7575832"/>
                    </a:lnTo>
                    <a:lnTo>
                      <a:pt x="14956518" y="252730"/>
                    </a:lnTo>
                    <a:lnTo>
                      <a:pt x="14786338" y="78740"/>
                    </a:lnTo>
                    <a:cubicBezTo>
                      <a:pt x="14786338" y="78740"/>
                      <a:pt x="14041146" y="78740"/>
                      <a:pt x="14041146" y="78740"/>
                    </a:cubicBezTo>
                    <a:moveTo>
                      <a:pt x="14937468" y="445073"/>
                    </a:moveTo>
                    <a:lnTo>
                      <a:pt x="14937468" y="7568212"/>
                    </a:lnTo>
                    <a:lnTo>
                      <a:pt x="14777448" y="7728232"/>
                    </a:lnTo>
                    <a:lnTo>
                      <a:pt x="255270" y="7728232"/>
                    </a:lnTo>
                    <a:lnTo>
                      <a:pt x="99060" y="7568212"/>
                    </a:lnTo>
                    <a:lnTo>
                      <a:pt x="99060" y="265430"/>
                    </a:lnTo>
                    <a:lnTo>
                      <a:pt x="260350" y="99060"/>
                    </a:lnTo>
                    <a:lnTo>
                      <a:pt x="14778718" y="99060"/>
                    </a:lnTo>
                    <a:lnTo>
                      <a:pt x="14938738" y="261620"/>
                    </a:lnTo>
                    <a:lnTo>
                      <a:pt x="14938738" y="445073"/>
                    </a:lnTo>
                    <a:cubicBezTo>
                      <a:pt x="14938738" y="445073"/>
                      <a:pt x="14937468" y="445073"/>
                      <a:pt x="14937468" y="445073"/>
                    </a:cubicBez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06629" y="1088179"/>
              <a:ext cx="14101438" cy="3227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Learn to Research and Write Code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Real World Linux Usage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Applied Programming in a Professional Field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endParaRPr lang="en-US" sz="3399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518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16335950" cy="2000303"/>
            <a:chOff x="0" y="0"/>
            <a:chExt cx="16233762" cy="2667070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6233762" cy="2667070"/>
              <a:chOff x="0" y="0"/>
              <a:chExt cx="21953652" cy="3606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53652" cy="3606800"/>
              </a:xfrm>
              <a:custGeom>
                <a:avLst/>
                <a:gdLst/>
                <a:ahLst/>
                <a:cxnLst/>
                <a:rect l="l" t="t" r="r" b="b"/>
                <a:pathLst>
                  <a:path w="21953652" h="3606800">
                    <a:moveTo>
                      <a:pt x="21953652" y="0"/>
                    </a:moveTo>
                    <a:lnTo>
                      <a:pt x="1041400" y="0"/>
                    </a:lnTo>
                    <a:lnTo>
                      <a:pt x="0" y="1803400"/>
                    </a:lnTo>
                    <a:lnTo>
                      <a:pt x="1041400" y="3606800"/>
                    </a:lnTo>
                    <a:lnTo>
                      <a:pt x="21953652" y="3606800"/>
                    </a:lnTo>
                    <a:lnTo>
                      <a:pt x="20912252" y="1803400"/>
                    </a:lnTo>
                    <a:lnTo>
                      <a:pt x="21953652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461276" y="266735"/>
              <a:ext cx="13311211" cy="183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0"/>
                </a:lnSpc>
              </a:pPr>
              <a:r>
                <a:rPr lang="en-US" sz="8200" dirty="0">
                  <a:solidFill>
                    <a:srgbClr val="FFFFFF"/>
                  </a:solidFill>
                  <a:latin typeface="Open Sans Extra Bold"/>
                </a:rPr>
                <a:t>The Robot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50" y="3411855"/>
            <a:ext cx="12386021" cy="6446520"/>
            <a:chOff x="0" y="0"/>
            <a:chExt cx="16514695" cy="85953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6514695" cy="8595360"/>
              <a:chOff x="0" y="0"/>
              <a:chExt cx="15036528" cy="78260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036529" cy="7826022"/>
              </a:xfrm>
              <a:custGeom>
                <a:avLst/>
                <a:gdLst/>
                <a:ahLst/>
                <a:cxnLst/>
                <a:rect l="l" t="t" r="r" b="b"/>
                <a:pathLst>
                  <a:path w="15036529" h="7826022">
                    <a:moveTo>
                      <a:pt x="14858729" y="0"/>
                    </a:moveTo>
                    <a:lnTo>
                      <a:pt x="180340" y="0"/>
                    </a:lnTo>
                    <a:lnTo>
                      <a:pt x="0" y="182880"/>
                    </a:lnTo>
                    <a:lnTo>
                      <a:pt x="0" y="7650762"/>
                    </a:lnTo>
                    <a:lnTo>
                      <a:pt x="175260" y="7826022"/>
                    </a:lnTo>
                    <a:lnTo>
                      <a:pt x="14858729" y="7826022"/>
                    </a:lnTo>
                    <a:lnTo>
                      <a:pt x="15036529" y="7650762"/>
                    </a:lnTo>
                    <a:lnTo>
                      <a:pt x="15036529" y="177800"/>
                    </a:lnTo>
                    <a:lnTo>
                      <a:pt x="14858729" y="0"/>
                    </a:lnTo>
                    <a:moveTo>
                      <a:pt x="15017479" y="445073"/>
                    </a:moveTo>
                    <a:lnTo>
                      <a:pt x="15017479" y="7643142"/>
                    </a:lnTo>
                    <a:lnTo>
                      <a:pt x="14851107" y="7806972"/>
                    </a:lnTo>
                    <a:lnTo>
                      <a:pt x="182880" y="7806972"/>
                    </a:lnTo>
                    <a:lnTo>
                      <a:pt x="19050" y="7643142"/>
                    </a:lnTo>
                    <a:lnTo>
                      <a:pt x="19050" y="190500"/>
                    </a:lnTo>
                    <a:lnTo>
                      <a:pt x="187960" y="19050"/>
                    </a:lnTo>
                    <a:lnTo>
                      <a:pt x="14851107" y="19050"/>
                    </a:lnTo>
                    <a:lnTo>
                      <a:pt x="15017479" y="185420"/>
                    </a:lnTo>
                    <a:lnTo>
                      <a:pt x="15017479" y="445073"/>
                    </a:lnTo>
                    <a:moveTo>
                      <a:pt x="14041146" y="78740"/>
                    </a:moveTo>
                    <a:lnTo>
                      <a:pt x="252730" y="78740"/>
                    </a:lnTo>
                    <a:lnTo>
                      <a:pt x="78740" y="257810"/>
                    </a:lnTo>
                    <a:lnTo>
                      <a:pt x="78740" y="7575832"/>
                    </a:lnTo>
                    <a:lnTo>
                      <a:pt x="246380" y="7746012"/>
                    </a:lnTo>
                    <a:lnTo>
                      <a:pt x="14786338" y="7746012"/>
                    </a:lnTo>
                    <a:lnTo>
                      <a:pt x="14956518" y="7575832"/>
                    </a:lnTo>
                    <a:lnTo>
                      <a:pt x="14956518" y="252730"/>
                    </a:lnTo>
                    <a:lnTo>
                      <a:pt x="14786338" y="78740"/>
                    </a:lnTo>
                    <a:cubicBezTo>
                      <a:pt x="14786338" y="78740"/>
                      <a:pt x="14041146" y="78740"/>
                      <a:pt x="14041146" y="78740"/>
                    </a:cubicBezTo>
                    <a:moveTo>
                      <a:pt x="14937468" y="445073"/>
                    </a:moveTo>
                    <a:lnTo>
                      <a:pt x="14937468" y="7568212"/>
                    </a:lnTo>
                    <a:lnTo>
                      <a:pt x="14777448" y="7728232"/>
                    </a:lnTo>
                    <a:lnTo>
                      <a:pt x="255270" y="7728232"/>
                    </a:lnTo>
                    <a:lnTo>
                      <a:pt x="99060" y="7568212"/>
                    </a:lnTo>
                    <a:lnTo>
                      <a:pt x="99060" y="265430"/>
                    </a:lnTo>
                    <a:lnTo>
                      <a:pt x="260350" y="99060"/>
                    </a:lnTo>
                    <a:lnTo>
                      <a:pt x="14778718" y="99060"/>
                    </a:lnTo>
                    <a:lnTo>
                      <a:pt x="14938738" y="261620"/>
                    </a:lnTo>
                    <a:lnTo>
                      <a:pt x="14938738" y="445073"/>
                    </a:lnTo>
                    <a:cubicBezTo>
                      <a:pt x="14938738" y="445073"/>
                      <a:pt x="14937468" y="445073"/>
                      <a:pt x="14937468" y="445073"/>
                    </a:cubicBez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06629" y="1088179"/>
              <a:ext cx="14101438" cy="1586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Previous Robot Named J.A.R.E.D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Creating a New Robot this Year</a:t>
              </a:r>
            </a:p>
          </p:txBody>
        </p:sp>
      </p:grpSp>
      <p:pic>
        <p:nvPicPr>
          <p:cNvPr id="2" name="FGImportedSegment.714881840.296735">
            <a:hlinkClick r:id="" action="ppaction://media"/>
            <a:extLst>
              <a:ext uri="{FF2B5EF4-FFF2-40B4-BE49-F238E27FC236}">
                <a16:creationId xmlns:a16="http://schemas.microsoft.com/office/drawing/2014/main" id="{9B40B6A7-13A1-487C-CB23-B8A07B438D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7565" y="3411855"/>
            <a:ext cx="3422524" cy="60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16335950" cy="2000303"/>
            <a:chOff x="0" y="0"/>
            <a:chExt cx="16233762" cy="2667070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6233762" cy="2667070"/>
              <a:chOff x="0" y="0"/>
              <a:chExt cx="21953652" cy="3606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53652" cy="3606800"/>
              </a:xfrm>
              <a:custGeom>
                <a:avLst/>
                <a:gdLst/>
                <a:ahLst/>
                <a:cxnLst/>
                <a:rect l="l" t="t" r="r" b="b"/>
                <a:pathLst>
                  <a:path w="21953652" h="3606800">
                    <a:moveTo>
                      <a:pt x="21953652" y="0"/>
                    </a:moveTo>
                    <a:lnTo>
                      <a:pt x="1041400" y="0"/>
                    </a:lnTo>
                    <a:lnTo>
                      <a:pt x="0" y="1803400"/>
                    </a:lnTo>
                    <a:lnTo>
                      <a:pt x="1041400" y="3606800"/>
                    </a:lnTo>
                    <a:lnTo>
                      <a:pt x="21953652" y="3606800"/>
                    </a:lnTo>
                    <a:lnTo>
                      <a:pt x="20912252" y="1803400"/>
                    </a:lnTo>
                    <a:lnTo>
                      <a:pt x="21953652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461276" y="266735"/>
              <a:ext cx="13311211" cy="183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0"/>
                </a:lnSpc>
              </a:pPr>
              <a:r>
                <a:rPr lang="en-US" sz="8200" dirty="0">
                  <a:solidFill>
                    <a:srgbClr val="FFFFFF"/>
                  </a:solidFill>
                  <a:latin typeface="Open Sans Extra Bold"/>
                </a:rPr>
                <a:t>Competition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50" y="3411855"/>
            <a:ext cx="12386021" cy="6446520"/>
            <a:chOff x="0" y="0"/>
            <a:chExt cx="16514695" cy="85953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6514695" cy="8595360"/>
              <a:chOff x="0" y="0"/>
              <a:chExt cx="15036528" cy="78260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036529" cy="7826022"/>
              </a:xfrm>
              <a:custGeom>
                <a:avLst/>
                <a:gdLst/>
                <a:ahLst/>
                <a:cxnLst/>
                <a:rect l="l" t="t" r="r" b="b"/>
                <a:pathLst>
                  <a:path w="15036529" h="7826022">
                    <a:moveTo>
                      <a:pt x="14858729" y="0"/>
                    </a:moveTo>
                    <a:lnTo>
                      <a:pt x="180340" y="0"/>
                    </a:lnTo>
                    <a:lnTo>
                      <a:pt x="0" y="182880"/>
                    </a:lnTo>
                    <a:lnTo>
                      <a:pt x="0" y="7650762"/>
                    </a:lnTo>
                    <a:lnTo>
                      <a:pt x="175260" y="7826022"/>
                    </a:lnTo>
                    <a:lnTo>
                      <a:pt x="14858729" y="7826022"/>
                    </a:lnTo>
                    <a:lnTo>
                      <a:pt x="15036529" y="7650762"/>
                    </a:lnTo>
                    <a:lnTo>
                      <a:pt x="15036529" y="177800"/>
                    </a:lnTo>
                    <a:lnTo>
                      <a:pt x="14858729" y="0"/>
                    </a:lnTo>
                    <a:moveTo>
                      <a:pt x="15017479" y="445073"/>
                    </a:moveTo>
                    <a:lnTo>
                      <a:pt x="15017479" y="7643142"/>
                    </a:lnTo>
                    <a:lnTo>
                      <a:pt x="14851107" y="7806972"/>
                    </a:lnTo>
                    <a:lnTo>
                      <a:pt x="182880" y="7806972"/>
                    </a:lnTo>
                    <a:lnTo>
                      <a:pt x="19050" y="7643142"/>
                    </a:lnTo>
                    <a:lnTo>
                      <a:pt x="19050" y="190500"/>
                    </a:lnTo>
                    <a:lnTo>
                      <a:pt x="187960" y="19050"/>
                    </a:lnTo>
                    <a:lnTo>
                      <a:pt x="14851107" y="19050"/>
                    </a:lnTo>
                    <a:lnTo>
                      <a:pt x="15017479" y="185420"/>
                    </a:lnTo>
                    <a:lnTo>
                      <a:pt x="15017479" y="445073"/>
                    </a:lnTo>
                    <a:moveTo>
                      <a:pt x="14041146" y="78740"/>
                    </a:moveTo>
                    <a:lnTo>
                      <a:pt x="252730" y="78740"/>
                    </a:lnTo>
                    <a:lnTo>
                      <a:pt x="78740" y="257810"/>
                    </a:lnTo>
                    <a:lnTo>
                      <a:pt x="78740" y="7575832"/>
                    </a:lnTo>
                    <a:lnTo>
                      <a:pt x="246380" y="7746012"/>
                    </a:lnTo>
                    <a:lnTo>
                      <a:pt x="14786338" y="7746012"/>
                    </a:lnTo>
                    <a:lnTo>
                      <a:pt x="14956518" y="7575832"/>
                    </a:lnTo>
                    <a:lnTo>
                      <a:pt x="14956518" y="252730"/>
                    </a:lnTo>
                    <a:lnTo>
                      <a:pt x="14786338" y="78740"/>
                    </a:lnTo>
                    <a:cubicBezTo>
                      <a:pt x="14786338" y="78740"/>
                      <a:pt x="14041146" y="78740"/>
                      <a:pt x="14041146" y="78740"/>
                    </a:cubicBezTo>
                    <a:moveTo>
                      <a:pt x="14937468" y="445073"/>
                    </a:moveTo>
                    <a:lnTo>
                      <a:pt x="14937468" y="7568212"/>
                    </a:lnTo>
                    <a:lnTo>
                      <a:pt x="14777448" y="7728232"/>
                    </a:lnTo>
                    <a:lnTo>
                      <a:pt x="255270" y="7728232"/>
                    </a:lnTo>
                    <a:lnTo>
                      <a:pt x="99060" y="7568212"/>
                    </a:lnTo>
                    <a:lnTo>
                      <a:pt x="99060" y="265430"/>
                    </a:lnTo>
                    <a:lnTo>
                      <a:pt x="260350" y="99060"/>
                    </a:lnTo>
                    <a:lnTo>
                      <a:pt x="14778718" y="99060"/>
                    </a:lnTo>
                    <a:lnTo>
                      <a:pt x="14938738" y="261620"/>
                    </a:lnTo>
                    <a:lnTo>
                      <a:pt x="14938738" y="445073"/>
                    </a:lnTo>
                    <a:cubicBezTo>
                      <a:pt x="14938738" y="445073"/>
                      <a:pt x="14937468" y="445073"/>
                      <a:pt x="14937468" y="445073"/>
                    </a:cubicBez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06629" y="1088179"/>
              <a:ext cx="14101438" cy="2407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 err="1">
                  <a:solidFill>
                    <a:srgbClr val="FFFFFF"/>
                  </a:solidFill>
                  <a:latin typeface="Open Sans Light"/>
                </a:rPr>
                <a:t>Astrobotics</a:t>
              </a: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 at University of Alabama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NASA </a:t>
              </a:r>
              <a:r>
                <a:rPr lang="en-US" sz="3399" dirty="0" err="1">
                  <a:solidFill>
                    <a:srgbClr val="FFFFFF"/>
                  </a:solidFill>
                  <a:latin typeface="Open Sans Light"/>
                </a:rPr>
                <a:t>Lunabotics</a:t>
              </a: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 at Kennedy Space Center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More TBD???</a:t>
              </a:r>
            </a:p>
          </p:txBody>
        </p:sp>
      </p:grpSp>
      <p:pic>
        <p:nvPicPr>
          <p:cNvPr id="1028" name="Picture 4" descr="Symbols of NASA | NASA">
            <a:extLst>
              <a:ext uri="{FF2B5EF4-FFF2-40B4-BE49-F238E27FC236}">
                <a16:creationId xmlns:a16="http://schemas.microsoft.com/office/drawing/2014/main" id="{8DF5853A-AA92-F91B-7DB7-224938AEB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4" y="5900738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abama Astrobotics">
            <a:extLst>
              <a:ext uri="{FF2B5EF4-FFF2-40B4-BE49-F238E27FC236}">
                <a16:creationId xmlns:a16="http://schemas.microsoft.com/office/drawing/2014/main" id="{C30D701C-8163-260D-7D16-5759ACB1E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4788" y="3457884"/>
            <a:ext cx="2487738" cy="248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593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16335950" cy="2000303"/>
            <a:chOff x="0" y="0"/>
            <a:chExt cx="16233762" cy="2667070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6233762" cy="2667070"/>
              <a:chOff x="0" y="0"/>
              <a:chExt cx="21953652" cy="3606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53652" cy="3606800"/>
              </a:xfrm>
              <a:custGeom>
                <a:avLst/>
                <a:gdLst/>
                <a:ahLst/>
                <a:cxnLst/>
                <a:rect l="l" t="t" r="r" b="b"/>
                <a:pathLst>
                  <a:path w="21953652" h="3606800">
                    <a:moveTo>
                      <a:pt x="21953652" y="0"/>
                    </a:moveTo>
                    <a:lnTo>
                      <a:pt x="1041400" y="0"/>
                    </a:lnTo>
                    <a:lnTo>
                      <a:pt x="0" y="1803400"/>
                    </a:lnTo>
                    <a:lnTo>
                      <a:pt x="1041400" y="3606800"/>
                    </a:lnTo>
                    <a:lnTo>
                      <a:pt x="21953652" y="3606800"/>
                    </a:lnTo>
                    <a:lnTo>
                      <a:pt x="20912252" y="1803400"/>
                    </a:lnTo>
                    <a:lnTo>
                      <a:pt x="21953652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461276" y="266735"/>
              <a:ext cx="13311211" cy="183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0"/>
                </a:lnSpc>
              </a:pPr>
              <a:r>
                <a:rPr lang="en-US" sz="8200" dirty="0">
                  <a:solidFill>
                    <a:srgbClr val="FFFFFF"/>
                  </a:solidFill>
                  <a:latin typeface="Open Sans Extra Bold"/>
                </a:rPr>
                <a:t>Join Us</a:t>
              </a:r>
            </a:p>
          </p:txBody>
        </p:sp>
      </p:grpSp>
      <p:pic>
        <p:nvPicPr>
          <p:cNvPr id="3" name="Picture 2" descr="A qr code with a picture of an owl&#10;&#10;Description automatically generated">
            <a:extLst>
              <a:ext uri="{FF2B5EF4-FFF2-40B4-BE49-F238E27FC236}">
                <a16:creationId xmlns:a16="http://schemas.microsoft.com/office/drawing/2014/main" id="{640D3386-37FB-295F-EC8F-C5897C75F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37" y="3314700"/>
            <a:ext cx="6410325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18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78</Words>
  <Application>Microsoft Office PowerPoint</Application>
  <PresentationFormat>Custom</PresentationFormat>
  <Paragraphs>19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Open Sans Extra Bold</vt:lpstr>
      <vt:lpstr>Open Sans Light</vt:lpstr>
      <vt:lpstr>Open Sans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GBM Week 6</dc:title>
  <cp:lastModifiedBy>jaredpc378@gmail.com</cp:lastModifiedBy>
  <cp:revision>3</cp:revision>
  <dcterms:created xsi:type="dcterms:W3CDTF">2006-08-16T00:00:00Z</dcterms:created>
  <dcterms:modified xsi:type="dcterms:W3CDTF">2023-08-28T12:47:21Z</dcterms:modified>
  <dc:identifier>DAFTiVZVAHA</dc:identifier>
</cp:coreProperties>
</file>