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 id="2147483707" r:id="rId3"/>
  </p:sldMasterIdLst>
  <p:notesMasterIdLst>
    <p:notesMasterId r:id="rId9"/>
  </p:notesMasterIdLst>
  <p:handoutMasterIdLst>
    <p:handoutMasterId r:id="rId10"/>
  </p:handoutMasterIdLst>
  <p:sldIdLst>
    <p:sldId id="311" r:id="rId4"/>
    <p:sldId id="313" r:id="rId5"/>
    <p:sldId id="256" r:id="rId6"/>
    <p:sldId id="260" r:id="rId7"/>
    <p:sldId id="261" r:id="rId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0" autoAdjust="0"/>
    <p:restoredTop sz="95374" autoAdjust="0"/>
  </p:normalViewPr>
  <p:slideViewPr>
    <p:cSldViewPr snapToGrid="0">
      <p:cViewPr varScale="1">
        <p:scale>
          <a:sx n="117" d="100"/>
          <a:sy n="117" d="100"/>
        </p:scale>
        <p:origin x="2360" y="184"/>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476250" y="1066800"/>
            <a:ext cx="8191500" cy="508000"/>
          </a:xfrm>
          <a:prstGeom prst="rect">
            <a:avLst/>
          </a:prstGeom>
        </p:spPr>
        <p:txBody>
          <a:bodyPr/>
          <a:lstStyle>
            <a:lvl1pPr marL="0" indent="0" algn="ctr" defTabSz="309563">
              <a:spcBef>
                <a:spcPts val="0"/>
              </a:spcBef>
              <a:buClrTx/>
              <a:buSzTx/>
              <a:buNone/>
              <a:defRPr sz="2025">
                <a:solidFill>
                  <a:srgbClr val="D5D5D5"/>
                </a:solidFill>
                <a:latin typeface="Graphik Medium"/>
                <a:ea typeface="Graphik Medium"/>
                <a:cs typeface="Graphik 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574984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76250" y="406400"/>
            <a:ext cx="8191500" cy="7810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76250" y="1066800"/>
            <a:ext cx="8191500" cy="508000"/>
          </a:xfrm>
          <a:prstGeom prst="rect">
            <a:avLst/>
          </a:prstGeom>
        </p:spPr>
        <p:txBody>
          <a:bodyPr/>
          <a:lstStyle>
            <a:lvl1pPr marL="0" indent="0" algn="ctr" defTabSz="309563">
              <a:spcBef>
                <a:spcPts val="0"/>
              </a:spcBef>
              <a:buClrTx/>
              <a:buSzTx/>
              <a:buNone/>
              <a:defRPr sz="2025">
                <a:solidFill>
                  <a:srgbClr val="D5D5D5"/>
                </a:solidFill>
                <a:latin typeface="Graphik Medium"/>
                <a:ea typeface="Graphik Medium"/>
                <a:cs typeface="Graphik Medium"/>
                <a:sym typeface="Graphik Medium"/>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309563">
              <a:buClrTx/>
              <a:buSzTx/>
              <a:buNone/>
              <a:defRPr sz="2063" spc="-21"/>
            </a:lvl1pPr>
            <a:lvl2pPr marL="0" indent="171450" defTabSz="309563">
              <a:buClrTx/>
              <a:buSzTx/>
              <a:buNone/>
              <a:defRPr sz="2063" spc="-21"/>
            </a:lvl2pPr>
            <a:lvl3pPr marL="0" indent="342900" defTabSz="309563">
              <a:buClrTx/>
              <a:buSzTx/>
              <a:buNone/>
              <a:defRPr sz="2063" spc="-21"/>
            </a:lvl3pPr>
            <a:lvl4pPr marL="0" indent="514350" defTabSz="309563">
              <a:buClrTx/>
              <a:buSzTx/>
              <a:buNone/>
              <a:defRPr sz="2063" spc="-21"/>
            </a:lvl4pPr>
            <a:lvl5pPr marL="0" indent="685800" defTabSz="309563">
              <a:buClrTx/>
              <a:buSzTx/>
              <a:buNone/>
              <a:defRPr sz="2063" spc="-21"/>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2841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76250" y="2273300"/>
            <a:ext cx="8191500" cy="2339033"/>
          </a:xfrm>
          <a:prstGeom prst="rect">
            <a:avLst/>
          </a:prstGeom>
        </p:spPr>
        <p:txBody>
          <a:bodyPr anchor="ctr"/>
          <a:lstStyle>
            <a:lvl1pPr marL="0" indent="0" algn="ctr">
              <a:spcBef>
                <a:spcPts val="0"/>
              </a:spcBef>
              <a:buClrTx/>
              <a:buSzTx/>
              <a:buNone/>
              <a:defRPr sz="3150" spc="-95">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171450" algn="ctr">
              <a:spcBef>
                <a:spcPts val="0"/>
              </a:spcBef>
              <a:buClrTx/>
              <a:buSzTx/>
              <a:buNone/>
              <a:defRPr sz="3150" spc="-95">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342900" algn="ctr">
              <a:spcBef>
                <a:spcPts val="0"/>
              </a:spcBef>
              <a:buClrTx/>
              <a:buSzTx/>
              <a:buNone/>
              <a:defRPr sz="3150" spc="-95">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514350" algn="ctr">
              <a:spcBef>
                <a:spcPts val="0"/>
              </a:spcBef>
              <a:buClrTx/>
              <a:buSzTx/>
              <a:buNone/>
              <a:defRPr sz="3150" spc="-95">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685800" algn="ctr">
              <a:spcBef>
                <a:spcPts val="0"/>
              </a:spcBef>
              <a:buClrTx/>
              <a:buSzTx/>
              <a:buNone/>
              <a:defRPr sz="3150" spc="-95">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91438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476250" y="1953048"/>
            <a:ext cx="8191500" cy="2244302"/>
          </a:xfrm>
          <a:prstGeom prst="rect">
            <a:avLst/>
          </a:prstGeom>
        </p:spPr>
        <p:txBody>
          <a:bodyPr anchor="b"/>
          <a:lstStyle>
            <a:lvl1pPr marL="0" indent="0" algn="ctr" defTabSz="914377">
              <a:lnSpc>
                <a:spcPct val="80000"/>
              </a:lnSpc>
              <a:spcBef>
                <a:spcPts val="0"/>
              </a:spcBef>
              <a:buClrTx/>
              <a:buSzTx/>
              <a:buNone/>
              <a:defRPr sz="8400" spc="-168">
                <a:gradFill flip="none" rotWithShape="1">
                  <a:gsLst>
                    <a:gs pos="0">
                      <a:srgbClr val="00E8FF"/>
                    </a:gs>
                    <a:gs pos="100000">
                      <a:srgbClr val="FF00F7"/>
                    </a:gs>
                  </a:gsLst>
                  <a:lin ang="3967761" scaled="0"/>
                </a:gradFill>
                <a:latin typeface="+mn-lt"/>
                <a:ea typeface="+mn-ea"/>
                <a:cs typeface="+mn-cs"/>
                <a:sym typeface="Graphik Semibold"/>
              </a:defRPr>
            </a:lvl1pPr>
            <a:lvl2pPr marL="0" indent="171450" algn="ctr" defTabSz="914377">
              <a:lnSpc>
                <a:spcPct val="80000"/>
              </a:lnSpc>
              <a:spcBef>
                <a:spcPts val="0"/>
              </a:spcBef>
              <a:buClrTx/>
              <a:buSzTx/>
              <a:buNone/>
              <a:defRPr sz="8400" spc="-168">
                <a:gradFill flip="none" rotWithShape="1">
                  <a:gsLst>
                    <a:gs pos="0">
                      <a:srgbClr val="00E8FF"/>
                    </a:gs>
                    <a:gs pos="100000">
                      <a:srgbClr val="FF00F7"/>
                    </a:gs>
                  </a:gsLst>
                  <a:lin ang="3967761" scaled="0"/>
                </a:gradFill>
                <a:latin typeface="+mn-lt"/>
                <a:ea typeface="+mn-ea"/>
                <a:cs typeface="+mn-cs"/>
                <a:sym typeface="Graphik Semibold"/>
              </a:defRPr>
            </a:lvl2pPr>
            <a:lvl3pPr marL="0" indent="342900" algn="ctr" defTabSz="914377">
              <a:lnSpc>
                <a:spcPct val="80000"/>
              </a:lnSpc>
              <a:spcBef>
                <a:spcPts val="0"/>
              </a:spcBef>
              <a:buClrTx/>
              <a:buSzTx/>
              <a:buNone/>
              <a:defRPr sz="8400" spc="-168">
                <a:gradFill flip="none" rotWithShape="1">
                  <a:gsLst>
                    <a:gs pos="0">
                      <a:srgbClr val="00E8FF"/>
                    </a:gs>
                    <a:gs pos="100000">
                      <a:srgbClr val="FF00F7"/>
                    </a:gs>
                  </a:gsLst>
                  <a:lin ang="3967761" scaled="0"/>
                </a:gradFill>
                <a:latin typeface="+mn-lt"/>
                <a:ea typeface="+mn-ea"/>
                <a:cs typeface="+mn-cs"/>
                <a:sym typeface="Graphik Semibold"/>
              </a:defRPr>
            </a:lvl3pPr>
            <a:lvl4pPr marL="0" indent="514350" algn="ctr" defTabSz="914377">
              <a:lnSpc>
                <a:spcPct val="80000"/>
              </a:lnSpc>
              <a:spcBef>
                <a:spcPts val="0"/>
              </a:spcBef>
              <a:buClrTx/>
              <a:buSzTx/>
              <a:buNone/>
              <a:defRPr sz="8400" spc="-168">
                <a:gradFill flip="none" rotWithShape="1">
                  <a:gsLst>
                    <a:gs pos="0">
                      <a:srgbClr val="00E8FF"/>
                    </a:gs>
                    <a:gs pos="100000">
                      <a:srgbClr val="FF00F7"/>
                    </a:gs>
                  </a:gsLst>
                  <a:lin ang="3967761" scaled="0"/>
                </a:gradFill>
                <a:latin typeface="+mn-lt"/>
                <a:ea typeface="+mn-ea"/>
                <a:cs typeface="+mn-cs"/>
                <a:sym typeface="Graphik Semibold"/>
              </a:defRPr>
            </a:lvl4pPr>
            <a:lvl5pPr marL="0" indent="685800" algn="ctr" defTabSz="914377">
              <a:lnSpc>
                <a:spcPct val="80000"/>
              </a:lnSpc>
              <a:spcBef>
                <a:spcPts val="0"/>
              </a:spcBef>
              <a:buClrTx/>
              <a:buSzTx/>
              <a:buNone/>
              <a:defRPr sz="8400" spc="-168">
                <a:gradFill flip="none" rotWithShape="1">
                  <a:gsLst>
                    <a:gs pos="0">
                      <a:srgbClr val="00E8FF"/>
                    </a:gs>
                    <a:gs pos="100000">
                      <a:srgbClr val="FF00F7"/>
                    </a:gs>
                  </a:gsLst>
                  <a:lin ang="3967761"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76250" y="4260850"/>
            <a:ext cx="8191500" cy="508000"/>
          </a:xfrm>
          <a:prstGeom prst="rect">
            <a:avLst/>
          </a:prstGeom>
        </p:spPr>
        <p:txBody>
          <a:bodyPr/>
          <a:lstStyle>
            <a:lvl1pPr marL="0" indent="0" algn="ctr" defTabSz="309563">
              <a:spcBef>
                <a:spcPts val="0"/>
              </a:spcBef>
              <a:buClrTx/>
              <a:buSzTx/>
              <a:buNone/>
              <a:defRPr sz="1650">
                <a:solidFill>
                  <a:srgbClr val="D5D5D5"/>
                </a:solidFill>
                <a:latin typeface="Graphik Medium"/>
                <a:ea typeface="Graphik Medium"/>
                <a:cs typeface="Graphik 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03245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476250" y="5577543"/>
            <a:ext cx="8191500" cy="416307"/>
          </a:xfrm>
          <a:prstGeom prst="rect">
            <a:avLst/>
          </a:prstGeom>
        </p:spPr>
        <p:txBody>
          <a:bodyPr anchor="ctr"/>
          <a:lstStyle>
            <a:lvl1pPr marL="0" indent="0" algn="ctr" defTabSz="309563">
              <a:spcBef>
                <a:spcPts val="0"/>
              </a:spcBef>
              <a:buClrTx/>
              <a:buSzTx/>
              <a:buNone/>
              <a:defRPr sz="1650">
                <a:solidFill>
                  <a:srgbClr val="D5D5D5"/>
                </a:solidFill>
                <a:latin typeface="Graphik Medium"/>
                <a:ea typeface="Graphik Medium"/>
                <a:cs typeface="Graphik Medium"/>
                <a:sym typeface="Graphik Medium"/>
              </a:defRPr>
            </a:lvl1pPr>
          </a:lstStyle>
          <a:p>
            <a:r>
              <a:t>Attribution</a:t>
            </a:r>
          </a:p>
        </p:txBody>
      </p:sp>
      <p:sp>
        <p:nvSpPr>
          <p:cNvPr id="116" name="Body Level One…"/>
          <p:cNvSpPr txBox="1">
            <a:spLocks noGrp="1"/>
          </p:cNvSpPr>
          <p:nvPr>
            <p:ph type="body" sz="half" idx="1" hasCustomPrompt="1"/>
          </p:nvPr>
        </p:nvSpPr>
        <p:spPr>
          <a:xfrm>
            <a:off x="476250" y="2329685"/>
            <a:ext cx="8191500" cy="2197101"/>
          </a:xfrm>
          <a:prstGeom prst="rect">
            <a:avLst/>
          </a:prstGeom>
        </p:spPr>
        <p:txBody>
          <a:bodyPr anchor="ctr"/>
          <a:lstStyle>
            <a:lvl1pPr marL="0" indent="0" algn="ctr">
              <a:lnSpc>
                <a:spcPct val="80000"/>
              </a:lnSpc>
              <a:spcBef>
                <a:spcPts val="0"/>
              </a:spcBef>
              <a:buClrTx/>
              <a:buSzTx/>
              <a:buNone/>
              <a:defRPr sz="3150" spc="-63">
                <a:gradFill flip="none" rotWithShape="1">
                  <a:gsLst>
                    <a:gs pos="0">
                      <a:srgbClr val="FF00D8"/>
                    </a:gs>
                    <a:gs pos="100000">
                      <a:srgbClr val="FFFD00"/>
                    </a:gs>
                  </a:gsLst>
                  <a:lin ang="2700000" scaled="0"/>
                </a:gradFill>
                <a:latin typeface="+mn-lt"/>
                <a:ea typeface="+mn-ea"/>
                <a:cs typeface="+mn-cs"/>
                <a:sym typeface="Graphik Semibold"/>
              </a:defRPr>
            </a:lvl1pPr>
            <a:lvl2pPr marL="0" indent="171450" algn="ctr">
              <a:lnSpc>
                <a:spcPct val="80000"/>
              </a:lnSpc>
              <a:spcBef>
                <a:spcPts val="0"/>
              </a:spcBef>
              <a:buClrTx/>
              <a:buSzTx/>
              <a:buNone/>
              <a:defRPr sz="3150" spc="-63">
                <a:gradFill flip="none" rotWithShape="1">
                  <a:gsLst>
                    <a:gs pos="0">
                      <a:srgbClr val="FF00D8"/>
                    </a:gs>
                    <a:gs pos="100000">
                      <a:srgbClr val="FFFD00"/>
                    </a:gs>
                  </a:gsLst>
                  <a:lin ang="2700000" scaled="0"/>
                </a:gradFill>
                <a:latin typeface="+mn-lt"/>
                <a:ea typeface="+mn-ea"/>
                <a:cs typeface="+mn-cs"/>
                <a:sym typeface="Graphik Semibold"/>
              </a:defRPr>
            </a:lvl2pPr>
            <a:lvl3pPr marL="0" indent="342900" algn="ctr">
              <a:lnSpc>
                <a:spcPct val="80000"/>
              </a:lnSpc>
              <a:spcBef>
                <a:spcPts val="0"/>
              </a:spcBef>
              <a:buClrTx/>
              <a:buSzTx/>
              <a:buNone/>
              <a:defRPr sz="3150" spc="-63">
                <a:gradFill flip="none" rotWithShape="1">
                  <a:gsLst>
                    <a:gs pos="0">
                      <a:srgbClr val="FF00D8"/>
                    </a:gs>
                    <a:gs pos="100000">
                      <a:srgbClr val="FFFD00"/>
                    </a:gs>
                  </a:gsLst>
                  <a:lin ang="2700000" scaled="0"/>
                </a:gradFill>
                <a:latin typeface="+mn-lt"/>
                <a:ea typeface="+mn-ea"/>
                <a:cs typeface="+mn-cs"/>
                <a:sym typeface="Graphik Semibold"/>
              </a:defRPr>
            </a:lvl3pPr>
            <a:lvl4pPr marL="0" indent="514350" algn="ctr">
              <a:lnSpc>
                <a:spcPct val="80000"/>
              </a:lnSpc>
              <a:spcBef>
                <a:spcPts val="0"/>
              </a:spcBef>
              <a:buClrTx/>
              <a:buSzTx/>
              <a:buNone/>
              <a:defRPr sz="3150" spc="-63">
                <a:gradFill flip="none" rotWithShape="1">
                  <a:gsLst>
                    <a:gs pos="0">
                      <a:srgbClr val="FF00D8"/>
                    </a:gs>
                    <a:gs pos="100000">
                      <a:srgbClr val="FFFD00"/>
                    </a:gs>
                  </a:gsLst>
                  <a:lin ang="2700000" scaled="0"/>
                </a:gradFill>
                <a:latin typeface="+mn-lt"/>
                <a:ea typeface="+mn-ea"/>
                <a:cs typeface="+mn-cs"/>
                <a:sym typeface="Graphik Semibold"/>
              </a:defRPr>
            </a:lvl4pPr>
            <a:lvl5pPr marL="0" indent="685800" algn="ctr">
              <a:lnSpc>
                <a:spcPct val="80000"/>
              </a:lnSpc>
              <a:spcBef>
                <a:spcPts val="0"/>
              </a:spcBef>
              <a:buClrTx/>
              <a:buSzTx/>
              <a:buNone/>
              <a:defRPr sz="3150" spc="-63">
                <a:gradFill flip="none" rotWithShape="1">
                  <a:gsLst>
                    <a:gs pos="0">
                      <a:srgbClr val="FF00D8"/>
                    </a:gs>
                    <a:gs pos="100000">
                      <a:srgbClr val="FFFD00"/>
                    </a:gs>
                  </a:gsLst>
                  <a:lin ang="270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79430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Northern Lights display over a snowy landscape"/>
          <p:cNvSpPr>
            <a:spLocks noGrp="1"/>
          </p:cNvSpPr>
          <p:nvPr>
            <p:ph type="pic" sz="half" idx="21"/>
          </p:nvPr>
        </p:nvSpPr>
        <p:spPr>
          <a:xfrm>
            <a:off x="4572000" y="3114675"/>
            <a:ext cx="4572000" cy="4064000"/>
          </a:xfrm>
          <a:prstGeom prst="rect">
            <a:avLst/>
          </a:prstGeom>
        </p:spPr>
        <p:txBody>
          <a:bodyPr lIns="91439" tIns="45719" rIns="91439" bIns="45719">
            <a:noAutofit/>
          </a:bodyPr>
          <a:lstStyle/>
          <a:p>
            <a:endParaRPr/>
          </a:p>
        </p:txBody>
      </p:sp>
      <p:sp>
        <p:nvSpPr>
          <p:cNvPr id="125" name="Colorful clouds against a starry night sky"/>
          <p:cNvSpPr>
            <a:spLocks noGrp="1"/>
          </p:cNvSpPr>
          <p:nvPr>
            <p:ph type="pic" sz="half" idx="22"/>
          </p:nvPr>
        </p:nvSpPr>
        <p:spPr>
          <a:xfrm>
            <a:off x="4572000" y="-320676"/>
            <a:ext cx="4572000" cy="4064001"/>
          </a:xfrm>
          <a:prstGeom prst="rect">
            <a:avLst/>
          </a:prstGeom>
        </p:spPr>
        <p:txBody>
          <a:bodyPr lIns="91439" tIns="45719" rIns="91439" bIns="45719">
            <a:noAutofit/>
          </a:bodyPr>
          <a:lstStyle/>
          <a:p>
            <a:endParaRPr/>
          </a:p>
        </p:txBody>
      </p:sp>
      <p:sp>
        <p:nvSpPr>
          <p:cNvPr id="126" name="Northern Lights display over a snowy mountain landscape"/>
          <p:cNvSpPr>
            <a:spLocks noGrp="1"/>
          </p:cNvSpPr>
          <p:nvPr>
            <p:ph type="pic" idx="23"/>
          </p:nvPr>
        </p:nvSpPr>
        <p:spPr>
          <a:xfrm>
            <a:off x="0" y="-1129251"/>
            <a:ext cx="4562475" cy="9116502"/>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730292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Northern Lights display over a snowy landscape"/>
          <p:cNvSpPr>
            <a:spLocks noGrp="1"/>
          </p:cNvSpPr>
          <p:nvPr>
            <p:ph type="pic" idx="21"/>
          </p:nvPr>
        </p:nvSpPr>
        <p:spPr>
          <a:xfrm>
            <a:off x="0" y="-635000"/>
            <a:ext cx="9144000" cy="8128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72626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476250" y="1644650"/>
            <a:ext cx="8191500" cy="1939727"/>
          </a:xfrm>
          <a:prstGeom prst="rect">
            <a:avLst/>
          </a:prstGeom>
        </p:spPr>
        <p:txBody>
          <a:bodyPr/>
          <a:lstStyle>
            <a:lvl1pPr defTabSz="914377">
              <a:lnSpc>
                <a:spcPct val="90000"/>
              </a:lnSpc>
              <a:defRPr sz="4350" spc="-131">
                <a:gradFill flip="none" rotWithShape="1">
                  <a:gsLst>
                    <a:gs pos="0">
                      <a:srgbClr val="00E8FF"/>
                    </a:gs>
                    <a:gs pos="100000">
                      <a:srgbClr val="FF00F7"/>
                    </a:gs>
                  </a:gsLst>
                  <a:lin ang="3967761" scaled="0"/>
                </a:gradFill>
              </a:defRPr>
            </a:lvl1pPr>
          </a:lstStyle>
          <a:p>
            <a:r>
              <a:t>Presentation Title</a:t>
            </a:r>
          </a:p>
        </p:txBody>
      </p:sp>
      <p:sp>
        <p:nvSpPr>
          <p:cNvPr id="12" name="Author and Date"/>
          <p:cNvSpPr txBox="1">
            <a:spLocks noGrp="1"/>
          </p:cNvSpPr>
          <p:nvPr>
            <p:ph type="body" sz="quarter" idx="21" hasCustomPrompt="1"/>
          </p:nvPr>
        </p:nvSpPr>
        <p:spPr>
          <a:xfrm>
            <a:off x="476250" y="6080215"/>
            <a:ext cx="8191500" cy="347028"/>
          </a:xfrm>
          <a:prstGeom prst="rect">
            <a:avLst/>
          </a:prstGeom>
        </p:spPr>
        <p:txBody>
          <a:bodyPr/>
          <a:lstStyle>
            <a:lvl1pPr marL="0" indent="0" algn="ctr" defTabSz="309563">
              <a:spcBef>
                <a:spcPts val="0"/>
              </a:spcBef>
              <a:buClrTx/>
              <a:buSzTx/>
              <a:buNone/>
              <a:defRPr sz="1313">
                <a:solidFill>
                  <a:srgbClr val="D5D5D5"/>
                </a:solidFill>
                <a:latin typeface="Graphik Medium"/>
                <a:ea typeface="Graphik Medium"/>
                <a:cs typeface="Graphik Medium"/>
                <a:sym typeface="Graphik Medium"/>
              </a:defRPr>
            </a:lvl1pPr>
          </a:lstStyle>
          <a:p>
            <a:r>
              <a:t>Author and Date</a:t>
            </a:r>
          </a:p>
        </p:txBody>
      </p:sp>
      <p:sp>
        <p:nvSpPr>
          <p:cNvPr id="13" name="Body Level One…"/>
          <p:cNvSpPr txBox="1">
            <a:spLocks noGrp="1"/>
          </p:cNvSpPr>
          <p:nvPr>
            <p:ph type="body" sz="quarter" idx="1" hasCustomPrompt="1"/>
          </p:nvPr>
        </p:nvSpPr>
        <p:spPr>
          <a:xfrm>
            <a:off x="476250" y="3492500"/>
            <a:ext cx="8191500" cy="1256176"/>
          </a:xfrm>
          <a:prstGeom prst="rect">
            <a:avLst/>
          </a:prstGeom>
        </p:spPr>
        <p:txBody>
          <a:bodyPr/>
          <a:lstStyle>
            <a:lvl1pPr marL="0" indent="0" algn="ctr" defTabSz="309563">
              <a:spcBef>
                <a:spcPts val="0"/>
              </a:spcBef>
              <a:buClrTx/>
              <a:buSzTx/>
              <a:buNone/>
              <a:defRPr sz="2400">
                <a:solidFill>
                  <a:srgbClr val="D5D5D5"/>
                </a:solidFill>
                <a:latin typeface="Graphik Medium"/>
                <a:ea typeface="Graphik Medium"/>
                <a:cs typeface="Graphik Medium"/>
                <a:sym typeface="Graphik Medium"/>
              </a:defRPr>
            </a:lvl1pPr>
            <a:lvl2pPr marL="0" indent="0" algn="ctr" defTabSz="309563">
              <a:spcBef>
                <a:spcPts val="0"/>
              </a:spcBef>
              <a:buClrTx/>
              <a:buSzTx/>
              <a:buNone/>
              <a:defRPr sz="2400">
                <a:solidFill>
                  <a:srgbClr val="D5D5D5"/>
                </a:solidFill>
                <a:latin typeface="Graphik Medium"/>
                <a:ea typeface="Graphik Medium"/>
                <a:cs typeface="Graphik Medium"/>
                <a:sym typeface="Graphik Medium"/>
              </a:defRPr>
            </a:lvl2pPr>
            <a:lvl3pPr marL="0" indent="0" algn="ctr" defTabSz="309563">
              <a:spcBef>
                <a:spcPts val="0"/>
              </a:spcBef>
              <a:buClrTx/>
              <a:buSzTx/>
              <a:buNone/>
              <a:defRPr sz="2400">
                <a:solidFill>
                  <a:srgbClr val="D5D5D5"/>
                </a:solidFill>
                <a:latin typeface="Graphik Medium"/>
                <a:ea typeface="Graphik Medium"/>
                <a:cs typeface="Graphik Medium"/>
                <a:sym typeface="Graphik Medium"/>
              </a:defRPr>
            </a:lvl3pPr>
            <a:lvl4pPr marL="0" indent="0" algn="ctr" defTabSz="309563">
              <a:spcBef>
                <a:spcPts val="0"/>
              </a:spcBef>
              <a:buClrTx/>
              <a:buSzTx/>
              <a:buNone/>
              <a:defRPr sz="2400">
                <a:solidFill>
                  <a:srgbClr val="D5D5D5"/>
                </a:solidFill>
                <a:latin typeface="Graphik Medium"/>
                <a:ea typeface="Graphik Medium"/>
                <a:cs typeface="Graphik Medium"/>
                <a:sym typeface="Graphik Medium"/>
              </a:defRPr>
            </a:lvl4pPr>
            <a:lvl5pPr marL="0" indent="0" algn="ctr" defTabSz="309563">
              <a:spcBef>
                <a:spcPts val="0"/>
              </a:spcBef>
              <a:buClrTx/>
              <a:buSzTx/>
              <a:buNone/>
              <a:defRPr sz="2400">
                <a:solidFill>
                  <a:srgbClr val="D5D5D5"/>
                </a:solidFill>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87733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Northern Lights display in a dark night sky over mountains"/>
          <p:cNvSpPr>
            <a:spLocks noGrp="1"/>
          </p:cNvSpPr>
          <p:nvPr>
            <p:ph type="pic" idx="21"/>
          </p:nvPr>
        </p:nvSpPr>
        <p:spPr>
          <a:xfrm>
            <a:off x="0" y="-381000"/>
            <a:ext cx="9144000" cy="7620000"/>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476250" y="6083300"/>
            <a:ext cx="8191500" cy="347028"/>
          </a:xfrm>
          <a:prstGeom prst="rect">
            <a:avLst/>
          </a:prstGeom>
        </p:spPr>
        <p:txBody>
          <a:bodyPr/>
          <a:lstStyle>
            <a:lvl1pPr marL="0" indent="0" algn="ctr" defTabSz="309563">
              <a:spcBef>
                <a:spcPts val="0"/>
              </a:spcBef>
              <a:buClrTx/>
              <a:buSzTx/>
              <a:buNone/>
              <a:defRPr sz="1313">
                <a:solidFill>
                  <a:srgbClr val="D5D5D5"/>
                </a:solidFill>
                <a:latin typeface="Graphik Medium"/>
                <a:ea typeface="Graphik Medium"/>
                <a:cs typeface="Graphik Medium"/>
                <a:sym typeface="Graphik Medium"/>
              </a:defRPr>
            </a:lvl1pPr>
          </a:lstStyle>
          <a:p>
            <a:r>
              <a:t>Author and Date</a:t>
            </a:r>
          </a:p>
        </p:txBody>
      </p:sp>
      <p:sp>
        <p:nvSpPr>
          <p:cNvPr id="23" name="Presentation Title"/>
          <p:cNvSpPr txBox="1">
            <a:spLocks noGrp="1"/>
          </p:cNvSpPr>
          <p:nvPr>
            <p:ph type="title" hasCustomPrompt="1"/>
          </p:nvPr>
        </p:nvSpPr>
        <p:spPr>
          <a:xfrm>
            <a:off x="476250" y="1644650"/>
            <a:ext cx="8191500" cy="1936750"/>
          </a:xfrm>
          <a:prstGeom prst="rect">
            <a:avLst/>
          </a:prstGeom>
        </p:spPr>
        <p:txBody>
          <a:bodyPr/>
          <a:lstStyle>
            <a:lvl1pPr defTabSz="914400">
              <a:lnSpc>
                <a:spcPct val="90000"/>
              </a:lnSpc>
              <a:defRPr sz="4575" spc="-137"/>
            </a:lvl1pPr>
          </a:lstStyle>
          <a:p>
            <a:r>
              <a:t>Presentation Title</a:t>
            </a:r>
          </a:p>
        </p:txBody>
      </p:sp>
      <p:sp>
        <p:nvSpPr>
          <p:cNvPr id="24" name="Body Level One…"/>
          <p:cNvSpPr txBox="1">
            <a:spLocks noGrp="1"/>
          </p:cNvSpPr>
          <p:nvPr>
            <p:ph type="body" sz="quarter" idx="1" hasCustomPrompt="1"/>
          </p:nvPr>
        </p:nvSpPr>
        <p:spPr>
          <a:xfrm>
            <a:off x="476250" y="3492500"/>
            <a:ext cx="8191500" cy="1257300"/>
          </a:xfrm>
          <a:prstGeom prst="rect">
            <a:avLst/>
          </a:prstGeom>
        </p:spPr>
        <p:txBody>
          <a:bodyPr/>
          <a:lstStyle>
            <a:lvl1pPr marL="0" indent="0" algn="ctr" defTabSz="309563">
              <a:spcBef>
                <a:spcPts val="0"/>
              </a:spcBef>
              <a:buClrTx/>
              <a:buSzTx/>
              <a:buNone/>
              <a:defRPr sz="2400">
                <a:solidFill>
                  <a:srgbClr val="D5D5D5"/>
                </a:solidFill>
                <a:latin typeface="Graphik Medium"/>
                <a:ea typeface="Graphik Medium"/>
                <a:cs typeface="Graphik Medium"/>
                <a:sym typeface="Graphik Medium"/>
              </a:defRPr>
            </a:lvl1pPr>
            <a:lvl2pPr marL="0" indent="0" algn="ctr" defTabSz="309563">
              <a:spcBef>
                <a:spcPts val="0"/>
              </a:spcBef>
              <a:buClrTx/>
              <a:buSzTx/>
              <a:buNone/>
              <a:defRPr sz="2400">
                <a:solidFill>
                  <a:srgbClr val="D5D5D5"/>
                </a:solidFill>
                <a:latin typeface="Graphik Medium"/>
                <a:ea typeface="Graphik Medium"/>
                <a:cs typeface="Graphik Medium"/>
                <a:sym typeface="Graphik Medium"/>
              </a:defRPr>
            </a:lvl2pPr>
            <a:lvl3pPr marL="0" indent="0" algn="ctr" defTabSz="309563">
              <a:spcBef>
                <a:spcPts val="0"/>
              </a:spcBef>
              <a:buClrTx/>
              <a:buSzTx/>
              <a:buNone/>
              <a:defRPr sz="2400">
                <a:solidFill>
                  <a:srgbClr val="D5D5D5"/>
                </a:solidFill>
                <a:latin typeface="Graphik Medium"/>
                <a:ea typeface="Graphik Medium"/>
                <a:cs typeface="Graphik Medium"/>
                <a:sym typeface="Graphik Medium"/>
              </a:defRPr>
            </a:lvl3pPr>
            <a:lvl4pPr marL="0" indent="0" algn="ctr" defTabSz="309563">
              <a:spcBef>
                <a:spcPts val="0"/>
              </a:spcBef>
              <a:buClrTx/>
              <a:buSzTx/>
              <a:buNone/>
              <a:defRPr sz="2400">
                <a:solidFill>
                  <a:srgbClr val="D5D5D5"/>
                </a:solidFill>
                <a:latin typeface="Graphik Medium"/>
                <a:ea typeface="Graphik Medium"/>
                <a:cs typeface="Graphik Medium"/>
                <a:sym typeface="Graphik Medium"/>
              </a:defRPr>
            </a:lvl4pPr>
            <a:lvl5pPr marL="0" indent="0" algn="ctr" defTabSz="309563">
              <a:spcBef>
                <a:spcPts val="0"/>
              </a:spcBef>
              <a:buClrTx/>
              <a:buSzTx/>
              <a:buNone/>
              <a:defRPr sz="2400">
                <a:solidFill>
                  <a:srgbClr val="D5D5D5"/>
                </a:solidFill>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127469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Colorful clouds against a starry night sky"/>
          <p:cNvSpPr>
            <a:spLocks noGrp="1"/>
          </p:cNvSpPr>
          <p:nvPr>
            <p:ph type="pic" idx="21"/>
          </p:nvPr>
        </p:nvSpPr>
        <p:spPr>
          <a:xfrm>
            <a:off x="2986088" y="-12700"/>
            <a:ext cx="7743825" cy="68834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76250" y="1943100"/>
            <a:ext cx="3619500" cy="1600101"/>
          </a:xfrm>
          <a:prstGeom prst="rect">
            <a:avLst/>
          </a:prstGeom>
        </p:spPr>
        <p:txBody>
          <a:bodyPr/>
          <a:lstStyle/>
          <a:p>
            <a:r>
              <a:t>Slide Title</a:t>
            </a:r>
          </a:p>
        </p:txBody>
      </p:sp>
      <p:sp>
        <p:nvSpPr>
          <p:cNvPr id="34" name="Body Level One…"/>
          <p:cNvSpPr txBox="1">
            <a:spLocks noGrp="1"/>
          </p:cNvSpPr>
          <p:nvPr>
            <p:ph type="body" sz="quarter" idx="1" hasCustomPrompt="1"/>
          </p:nvPr>
        </p:nvSpPr>
        <p:spPr>
          <a:xfrm>
            <a:off x="476250" y="3422650"/>
            <a:ext cx="3619500" cy="2832100"/>
          </a:xfrm>
          <a:prstGeom prst="rect">
            <a:avLst/>
          </a:prstGeom>
        </p:spPr>
        <p:txBody>
          <a:bodyPr/>
          <a:lstStyle>
            <a:lvl1pPr marL="0" indent="0" algn="ctr" defTabSz="309563">
              <a:spcBef>
                <a:spcPts val="0"/>
              </a:spcBef>
              <a:buClrTx/>
              <a:buSzTx/>
              <a:buNone/>
              <a:defRPr sz="2025">
                <a:solidFill>
                  <a:srgbClr val="D5D5D5"/>
                </a:solidFill>
                <a:latin typeface="Graphik Medium"/>
                <a:ea typeface="Graphik Medium"/>
                <a:cs typeface="Graphik Medium"/>
                <a:sym typeface="Graphik Medium"/>
              </a:defRPr>
            </a:lvl1pPr>
            <a:lvl2pPr marL="0" indent="171450" algn="ctr" defTabSz="309563">
              <a:spcBef>
                <a:spcPts val="0"/>
              </a:spcBef>
              <a:buClrTx/>
              <a:buSzTx/>
              <a:buNone/>
              <a:defRPr sz="2025">
                <a:solidFill>
                  <a:srgbClr val="D5D5D5"/>
                </a:solidFill>
                <a:latin typeface="Graphik Medium"/>
                <a:ea typeface="Graphik Medium"/>
                <a:cs typeface="Graphik Medium"/>
                <a:sym typeface="Graphik Medium"/>
              </a:defRPr>
            </a:lvl2pPr>
            <a:lvl3pPr marL="0" indent="342900" algn="ctr" defTabSz="309563">
              <a:spcBef>
                <a:spcPts val="0"/>
              </a:spcBef>
              <a:buClrTx/>
              <a:buSzTx/>
              <a:buNone/>
              <a:defRPr sz="2025">
                <a:solidFill>
                  <a:srgbClr val="D5D5D5"/>
                </a:solidFill>
                <a:latin typeface="Graphik Medium"/>
                <a:ea typeface="Graphik Medium"/>
                <a:cs typeface="Graphik Medium"/>
                <a:sym typeface="Graphik Medium"/>
              </a:defRPr>
            </a:lvl3pPr>
            <a:lvl4pPr marL="0" indent="514350" algn="ctr" defTabSz="309563">
              <a:spcBef>
                <a:spcPts val="0"/>
              </a:spcBef>
              <a:buClrTx/>
              <a:buSzTx/>
              <a:buNone/>
              <a:defRPr sz="2025">
                <a:solidFill>
                  <a:srgbClr val="D5D5D5"/>
                </a:solidFill>
                <a:latin typeface="Graphik Medium"/>
                <a:ea typeface="Graphik Medium"/>
                <a:cs typeface="Graphik Medium"/>
                <a:sym typeface="Graphik Medium"/>
              </a:defRPr>
            </a:lvl4pPr>
            <a:lvl5pPr marL="0" indent="685800" algn="ctr" defTabSz="309563">
              <a:spcBef>
                <a:spcPts val="0"/>
              </a:spcBef>
              <a:buClrTx/>
              <a:buSzTx/>
              <a:buNone/>
              <a:defRPr sz="2025">
                <a:solidFill>
                  <a:srgbClr val="D5D5D5"/>
                </a:solidFill>
                <a:latin typeface="Graphik Medium"/>
                <a:ea typeface="Graphik Medium"/>
                <a:cs typeface="Graphik 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6071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76250" y="1066800"/>
            <a:ext cx="8191500" cy="508000"/>
          </a:xfrm>
          <a:prstGeom prst="rect">
            <a:avLst/>
          </a:prstGeom>
        </p:spPr>
        <p:txBody>
          <a:bodyPr/>
          <a:lstStyle>
            <a:lvl1pPr marL="0" indent="0" algn="ctr" defTabSz="309563">
              <a:spcBef>
                <a:spcPts val="0"/>
              </a:spcBef>
              <a:buClrTx/>
              <a:buSzTx/>
              <a:buNone/>
              <a:defRPr sz="2025">
                <a:solidFill>
                  <a:srgbClr val="D5D5D5"/>
                </a:solidFill>
                <a:latin typeface="Graphik Medium"/>
                <a:ea typeface="Graphik Medium"/>
                <a:cs typeface="Graphik 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41443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476250" y="2134658"/>
            <a:ext cx="8191500" cy="42164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59290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Northern Lights display over a snowy mountain landscape"/>
          <p:cNvSpPr>
            <a:spLocks noGrp="1"/>
          </p:cNvSpPr>
          <p:nvPr>
            <p:ph type="pic" idx="21"/>
          </p:nvPr>
        </p:nvSpPr>
        <p:spPr>
          <a:xfrm>
            <a:off x="4576763" y="-1138767"/>
            <a:ext cx="4572000" cy="9135534"/>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476250" y="419100"/>
            <a:ext cx="3619500" cy="774700"/>
          </a:xfrm>
          <a:prstGeom prst="rect">
            <a:avLst/>
          </a:prstGeom>
        </p:spPr>
        <p:txBody>
          <a:bodyPr/>
          <a:lstStyle/>
          <a:p>
            <a:r>
              <a:t>Slide Title</a:t>
            </a:r>
          </a:p>
        </p:txBody>
      </p:sp>
      <p:sp>
        <p:nvSpPr>
          <p:cNvPr id="62" name="Body Level One…"/>
          <p:cNvSpPr txBox="1">
            <a:spLocks noGrp="1"/>
          </p:cNvSpPr>
          <p:nvPr>
            <p:ph type="body" sz="half" idx="1" hasCustomPrompt="1"/>
          </p:nvPr>
        </p:nvSpPr>
        <p:spPr>
          <a:xfrm>
            <a:off x="476250" y="2133600"/>
            <a:ext cx="3619500" cy="42164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476250" y="1066800"/>
            <a:ext cx="3619500" cy="508000"/>
          </a:xfrm>
          <a:prstGeom prst="rect">
            <a:avLst/>
          </a:prstGeom>
        </p:spPr>
        <p:txBody>
          <a:bodyPr/>
          <a:lstStyle>
            <a:lvl1pPr marL="0" indent="0" algn="ctr" defTabSz="309563">
              <a:spcBef>
                <a:spcPts val="0"/>
              </a:spcBef>
              <a:buClrTx/>
              <a:buSzTx/>
              <a:buNone/>
              <a:defRPr sz="2025">
                <a:solidFill>
                  <a:srgbClr val="D5D5D5"/>
                </a:solidFill>
                <a:latin typeface="Graphik Medium"/>
                <a:ea typeface="Graphik Medium"/>
                <a:cs typeface="Graphik 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2867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76250" y="1644650"/>
            <a:ext cx="8191500" cy="1936750"/>
          </a:xfrm>
          <a:prstGeom prst="rect">
            <a:avLst/>
          </a:prstGeom>
        </p:spPr>
        <p:txBody>
          <a:bodyPr/>
          <a:lstStyle>
            <a:lvl1pPr>
              <a:lnSpc>
                <a:spcPct val="90000"/>
              </a:lnSpc>
              <a:defRPr sz="4350" spc="-131">
                <a:gradFill flip="none" rotWithShape="1">
                  <a:gsLst>
                    <a:gs pos="0">
                      <a:srgbClr val="00FF00"/>
                    </a:gs>
                    <a:gs pos="100000">
                      <a:srgbClr val="007DFF"/>
                    </a:gs>
                  </a:gsLst>
                  <a:lin ang="3965999"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8252475"/>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3B3B3B"/>
            </a:gs>
          </a:gsLst>
          <a:lin ang="5400000" scaled="0"/>
        </a:gra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76250" y="406400"/>
            <a:ext cx="8191500" cy="778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476250" y="2133600"/>
            <a:ext cx="8191500" cy="421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491609" y="6544504"/>
            <a:ext cx="232436" cy="229550"/>
          </a:xfrm>
          <a:prstGeom prst="rect">
            <a:avLst/>
          </a:prstGeom>
          <a:ln w="12700">
            <a:miter lim="400000"/>
          </a:ln>
        </p:spPr>
        <p:txBody>
          <a:bodyPr wrap="none" lIns="50800" tIns="50800" rIns="50800" bIns="50800" anchor="b">
            <a:spAutoFit/>
          </a:bodyPr>
          <a:lstStyle>
            <a:lvl1pPr>
              <a:defRPr sz="825">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995221730"/>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ransition spd="med"/>
  <p:txStyles>
    <p:titleStyle>
      <a:lvl1pPr marL="0" marR="0" indent="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17145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34290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51435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68580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85725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102870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120015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1371600" algn="ctr" defTabSz="309563" rtl="0" latinLnBrk="0">
        <a:lnSpc>
          <a:spcPct val="80000"/>
        </a:lnSpc>
        <a:spcBef>
          <a:spcPts val="0"/>
        </a:spcBef>
        <a:spcAft>
          <a:spcPts val="0"/>
        </a:spcAft>
        <a:buClrTx/>
        <a:buSzTx/>
        <a:buFontTx/>
        <a:buNone/>
        <a:tabLst/>
        <a:defRPr sz="3150" b="0" i="0" u="none" strike="noStrike" cap="none" spc="-95" baseline="0">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20955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1pPr>
      <a:lvl2pPr marL="41910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2pPr>
      <a:lvl3pPr marL="62865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3pPr>
      <a:lvl4pPr marL="83820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4pPr>
      <a:lvl5pPr marL="104775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5pPr>
      <a:lvl6pPr marL="125730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6pPr>
      <a:lvl7pPr marL="146685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7pPr>
      <a:lvl8pPr marL="167640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8pPr>
      <a:lvl9pPr marL="1885950" marR="0" indent="-209550" algn="l" defTabSz="914400" rtl="0" latinLnBrk="0">
        <a:lnSpc>
          <a:spcPct val="100000"/>
        </a:lnSpc>
        <a:spcBef>
          <a:spcPts val="900"/>
        </a:spcBef>
        <a:spcAft>
          <a:spcPts val="0"/>
        </a:spcAft>
        <a:buClr>
          <a:srgbClr val="FFFFFF"/>
        </a:buClr>
        <a:buSzPct val="100000"/>
        <a:buFontTx/>
        <a:buChar char="•"/>
        <a:tabLst/>
        <a:defRPr sz="1800" b="0" i="0" u="none" strike="noStrike" cap="none" spc="0" baseline="0">
          <a:solidFill>
            <a:srgbClr val="FFFFFF"/>
          </a:solidFill>
          <a:uFillTx/>
          <a:latin typeface="Graphik"/>
          <a:ea typeface="Graphik"/>
          <a:cs typeface="Graphik"/>
          <a:sym typeface="Graphik"/>
        </a:defRPr>
      </a:lvl9pPr>
    </p:bodyStyle>
    <p:otherStyle>
      <a:lvl1pPr marL="0" marR="0" indent="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1pPr>
      <a:lvl2pPr marL="0" marR="0" indent="1714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2pPr>
      <a:lvl3pPr marL="0" marR="0" indent="3429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3pPr>
      <a:lvl4pPr marL="0" marR="0" indent="5143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4pPr>
      <a:lvl5pPr marL="0" marR="0" indent="6858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5pPr>
      <a:lvl6pPr marL="0" marR="0" indent="8572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6pPr>
      <a:lvl7pPr marL="0" marR="0" indent="10287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7pPr>
      <a:lvl8pPr marL="0" marR="0" indent="120015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8pPr>
      <a:lvl9pPr marL="0" marR="0" indent="1371600" algn="ctr" defTabSz="309563" rtl="0" latinLnBrk="0">
        <a:lnSpc>
          <a:spcPct val="100000"/>
        </a:lnSpc>
        <a:spcBef>
          <a:spcPts val="0"/>
        </a:spcBef>
        <a:spcAft>
          <a:spcPts val="0"/>
        </a:spcAft>
        <a:buClrTx/>
        <a:buSzTx/>
        <a:buFontTx/>
        <a:buNone/>
        <a:tabLst/>
        <a:defRPr sz="825"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pectrum.ieee.org/tech-jobs-best-jobs" TargetMode="External"/><Relationship Id="rId3" Type="http://schemas.openxmlformats.org/officeDocument/2006/relationships/hyperlink" Target="https://www.careerexplorer.com/careers/software-engineer/" TargetMode="External"/><Relationship Id="rId7" Type="http://schemas.openxmlformats.org/officeDocument/2006/relationships/image" Target="../media/image2.jpeg"/><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s://careerkarma.com/careers/software-engineer/" TargetMode="External"/><Relationship Id="rId5" Type="http://schemas.openxmlformats.org/officeDocument/2006/relationships/hyperlink" Target="https://insights.stackoverflow.com/survey/2021#technology" TargetMode="External"/><Relationship Id="rId4" Type="http://schemas.openxmlformats.org/officeDocument/2006/relationships/hyperlink" Target="https://www.hackreactor.com/blog/navigating-the-software-engineering-career-path"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Guest Speaker</a:t>
            </a:r>
          </a:p>
          <a:p>
            <a:pPr marL="165100" fontAlgn="auto">
              <a:spcAft>
                <a:spcPts val="0"/>
              </a:spcAft>
              <a:tabLst>
                <a:tab pos="2290763" algn="l"/>
                <a:tab pos="4113213" algn="l"/>
              </a:tabLst>
              <a:defRPr/>
            </a:pPr>
            <a:r>
              <a:rPr lang="en-US" sz="1800" b="1" dirty="0">
                <a:solidFill>
                  <a:schemeClr val="tx2"/>
                </a:solidFill>
                <a:latin typeface="+mn-lt"/>
              </a:rPr>
              <a:t>Gaining Programming Experience</a:t>
            </a:r>
          </a:p>
          <a:p>
            <a:pPr marL="165100" fontAlgn="auto">
              <a:spcAft>
                <a:spcPts val="0"/>
              </a:spcAft>
              <a:tabLst>
                <a:tab pos="2290763" algn="l"/>
                <a:tab pos="4113213" algn="l"/>
              </a:tabLst>
              <a:defRPr/>
            </a:pPr>
            <a:r>
              <a:rPr lang="en-US" sz="1800" b="1" dirty="0">
                <a:solidFill>
                  <a:schemeClr val="tx2"/>
                </a:solidFill>
                <a:latin typeface="+mn-lt"/>
              </a:rPr>
              <a:t>Job Interviews</a:t>
            </a:r>
          </a:p>
          <a:p>
            <a:pPr marL="165100" fontAlgn="auto">
              <a:spcAft>
                <a:spcPts val="0"/>
              </a:spcAft>
              <a:tabLst>
                <a:tab pos="2290763" algn="l"/>
                <a:tab pos="4113213" algn="l"/>
              </a:tabLst>
              <a:defRPr/>
            </a:pPr>
            <a:r>
              <a:rPr lang="en-US" sz="1800" b="1" dirty="0">
                <a:solidFill>
                  <a:schemeClr val="tx2"/>
                </a:solidFill>
                <a:latin typeface="+mn-lt"/>
              </a:rPr>
              <a:t>Career Paths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42: Jobs, Jobs, Jobs…</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a:rPr>
              <a:t>What is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Navigating your career path</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a:solidFill>
                  <a:schemeClr val="tx2"/>
                </a:solidFill>
                <a:latin typeface="+mn-lt"/>
                <a:hlinkClick r:id="rId5"/>
              </a:rPr>
              <a:t>Stack Overflow Survey</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9" name="Picture 4" descr="What Is Software Engineering? image">
            <a:hlinkClick r:id="rId6"/>
            <a:extLst>
              <a:ext uri="{FF2B5EF4-FFF2-40B4-BE49-F238E27FC236}">
                <a16:creationId xmlns:a16="http://schemas.microsoft.com/office/drawing/2014/main" id="{5FA3814E-54E5-7D4E-8857-FF92CE11A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2" y="1099821"/>
            <a:ext cx="3878260" cy="2660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 work desk with text on light box saying &amp;ldquo;I love my job&amp;rdquo;">
            <a:hlinkClick r:id="rId8"/>
            <a:extLst>
              <a:ext uri="{FF2B5EF4-FFF2-40B4-BE49-F238E27FC236}">
                <a16:creationId xmlns:a16="http://schemas.microsoft.com/office/drawing/2014/main" id="{4678CDFA-E5B8-D047-9829-0A9B729A8C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462" y="3967758"/>
            <a:ext cx="3886200" cy="2337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lvl="0"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A software engineer applies mathematical analysis and the principles of computer science in order to design and develop computer software.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software engineering market (2023) is as competitive as it has ever been because there is a shortage of experienced senior developers who can quickly bring applications to market.</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Electrical and computer engineers often work on embedded systems.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Embedded Software Engineering is the process of controlling various devices and machines that are different from traditional computers, using software engineering. Integrating software engineering with non-computer devices leads to the formation of embedded systems. A typical embedded system requires a wide range of programming tools, microprocessors and operating systems. Embedded software engineering, performed by embedded software engineers, needs to be tailored to the needs of the hardware that it has to control and run on.</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Updating your skills regularly is critical in a rapidly evolving field like software engineering. Look for jobs that provide training or allow you to develop code using leading-edge tools.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DevOps, Full-Stack Development and Real-time Operating Systems are just a few of the many opportunities that are in great demand.</a:t>
            </a: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Lynn Vorwick - May 1st,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Lynn Vorwick - May 1st, 2023</a:t>
            </a:r>
          </a:p>
        </p:txBody>
      </p:sp>
      <p:pic>
        <p:nvPicPr>
          <p:cNvPr id="152" name="Image" descr="Image"/>
          <p:cNvPicPr>
            <a:picLocks noChangeAspect="1"/>
          </p:cNvPicPr>
          <p:nvPr/>
        </p:nvPicPr>
        <p:blipFill>
          <a:blip r:embed="rId2"/>
          <a:stretch>
            <a:fillRect/>
          </a:stretch>
        </p:blipFill>
        <p:spPr>
          <a:xfrm>
            <a:off x="3015044" y="1667317"/>
            <a:ext cx="3113913" cy="352336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Job Search Lessons Learned"/>
          <p:cNvSpPr txBox="1">
            <a:spLocks noGrp="1"/>
          </p:cNvSpPr>
          <p:nvPr>
            <p:ph type="title"/>
          </p:nvPr>
        </p:nvSpPr>
        <p:spPr>
          <a:prstGeom prst="rect">
            <a:avLst/>
          </a:prstGeom>
        </p:spPr>
        <p:txBody>
          <a:bodyPr/>
          <a:lstStyle/>
          <a:p>
            <a:r>
              <a:t>Job Search Lessons Learned</a:t>
            </a:r>
          </a:p>
        </p:txBody>
      </p:sp>
      <p:sp>
        <p:nvSpPr>
          <p:cNvPr id="161" name="Tailor your resume to your dream-job description (over time)…"/>
          <p:cNvSpPr txBox="1">
            <a:spLocks noGrp="1"/>
          </p:cNvSpPr>
          <p:nvPr>
            <p:ph type="body" idx="1"/>
          </p:nvPr>
        </p:nvSpPr>
        <p:spPr>
          <a:prstGeom prst="rect">
            <a:avLst/>
          </a:prstGeom>
        </p:spPr>
        <p:txBody>
          <a:bodyPr/>
          <a:lstStyle/>
          <a:p>
            <a:r>
              <a:t>Tailor your resume to your dream-job description (over time)</a:t>
            </a:r>
          </a:p>
          <a:p>
            <a:r>
              <a:t>Networking is key</a:t>
            </a:r>
          </a:p>
          <a:p>
            <a:r>
              <a:t>No such thing as wasted effort / experience</a:t>
            </a:r>
          </a:p>
          <a:p>
            <a:r>
              <a:t>Study for interviews like you are studying for an exam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Q/A"/>
          <p:cNvSpPr txBox="1">
            <a:spLocks noGrp="1"/>
          </p:cNvSpPr>
          <p:nvPr>
            <p:ph type="title"/>
          </p:nvPr>
        </p:nvSpPr>
        <p:spPr>
          <a:xfrm>
            <a:off x="476250" y="3136981"/>
            <a:ext cx="8191500" cy="584039"/>
          </a:xfrm>
          <a:prstGeom prst="rect">
            <a:avLst/>
          </a:prstGeom>
        </p:spPr>
        <p:txBody>
          <a:bodyPr>
            <a:normAutofit fontScale="90000"/>
          </a:bodyPr>
          <a:lstStyle>
            <a:lvl1pPr defTabSz="1731263">
              <a:lnSpc>
                <a:spcPct val="90000"/>
              </a:lnSpc>
              <a:defRPr sz="8662" spc="-259"/>
            </a:lvl1pPr>
          </a:lstStyle>
          <a:p>
            <a:r>
              <a:t>Q/A</a:t>
            </a:r>
          </a:p>
        </p:txBody>
      </p:sp>
    </p:spTree>
  </p:cSld>
  <p:clrMapOvr>
    <a:masterClrMapping/>
  </p:clrMapOvr>
  <p:transition spd="med"/>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7644</TotalTime>
  <Words>282</Words>
  <Application>Microsoft Macintosh PowerPoint</Application>
  <PresentationFormat>Letter Paper (8.5x11 in)</PresentationFormat>
  <Paragraphs>25</Paragraphs>
  <Slides>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Graphik</vt:lpstr>
      <vt:lpstr>Graphik Medium</vt:lpstr>
      <vt:lpstr>Graphik Semibold</vt:lpstr>
      <vt:lpstr>Times New Roman</vt:lpstr>
      <vt:lpstr>1_lecture_title</vt:lpstr>
      <vt:lpstr>1_isip_default</vt:lpstr>
      <vt:lpstr>22_ColorGradient</vt:lpstr>
      <vt:lpstr>PowerPoint Presentation</vt:lpstr>
      <vt:lpstr>PowerPoint Presentation</vt:lpstr>
      <vt:lpstr>PowerPoint Presentation</vt:lpstr>
      <vt:lpstr>Job Search Lessons Learned</vt:lpstr>
      <vt:lpstr>Q/A</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429</cp:revision>
  <dcterms:created xsi:type="dcterms:W3CDTF">2002-09-12T17:13:32Z</dcterms:created>
  <dcterms:modified xsi:type="dcterms:W3CDTF">2023-05-02T12:30:58Z</dcterms:modified>
</cp:coreProperties>
</file>