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5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0" autoAdjust="0"/>
    <p:restoredTop sz="95392" autoAdjust="0"/>
  </p:normalViewPr>
  <p:slideViewPr>
    <p:cSldViewPr snapToGrid="0">
      <p:cViewPr varScale="1">
        <p:scale>
          <a:sx n="130" d="100"/>
          <a:sy n="130" d="100"/>
        </p:scale>
        <p:origin x="2120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828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208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4870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40,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8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dataquest.io/blog/jupyter-notebook-tutorial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pypi.org/project/PyQt5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pytorch.org/" TargetMode="External"/><Relationship Id="rId4" Type="http://schemas.openxmlformats.org/officeDocument/2006/relationships/hyperlink" Target="https://scikit-learn.org/stabl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9CBF3ADF-1324-FD40-8F22-47D356CD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206" y="1612490"/>
            <a:ext cx="4210191" cy="4599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4625" marR="0" lvl="0" indent="-1555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74625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Building Environments</a:t>
            </a:r>
          </a:p>
          <a:p>
            <a:pPr marL="174625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 Class Libraries</a:t>
            </a:r>
          </a:p>
          <a:p>
            <a:pPr marL="174625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 Application Programming</a:t>
            </a:r>
          </a:p>
          <a:p>
            <a:pPr marL="174625" indent="-155575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PyQT5: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GUIs and Graphics</a:t>
            </a:r>
            <a:endParaRPr lang="en-US" sz="1800" b="1" dirty="0">
              <a:solidFill>
                <a:schemeClr val="tx2"/>
              </a:solidFill>
              <a:latin typeface="+mn-lt"/>
              <a:hlinkClick r:id="rId3"/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Scikit-Learn: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Machine Learning</a:t>
            </a:r>
            <a:endParaRPr lang="en-US" sz="1800" b="1" dirty="0">
              <a:solidFill>
                <a:schemeClr val="tx2"/>
              </a:solidFill>
              <a:latin typeface="+mn-lt"/>
              <a:hlinkClick r:id="rId3"/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PyTorch: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Advanced Maching Learning</a:t>
            </a:r>
            <a:endParaRPr lang="en-US" sz="1800" b="1" dirty="0">
              <a:solidFill>
                <a:schemeClr val="tx2"/>
              </a:solidFill>
              <a:latin typeface="+mn-lt"/>
              <a:hlinkClick r:id="rId3"/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40: Python: Structured Programming 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and Libraries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2">
            <a:hlinkClick r:id="rId5"/>
            <a:extLst>
              <a:ext uri="{FF2B5EF4-FFF2-40B4-BE49-F238E27FC236}">
                <a16:creationId xmlns:a16="http://schemas.microsoft.com/office/drawing/2014/main" id="{1CAA449E-DB4F-0DF8-DA19-ECA128E13E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91" b="30599"/>
          <a:stretch/>
        </p:blipFill>
        <p:spPr bwMode="auto">
          <a:xfrm>
            <a:off x="638430" y="5152104"/>
            <a:ext cx="3461621" cy="93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What is Sklearn? | Domino Data Science Dictionary">
            <a:hlinkClick r:id="rId4"/>
            <a:extLst>
              <a:ext uri="{FF2B5EF4-FFF2-40B4-BE49-F238E27FC236}">
                <a16:creationId xmlns:a16="http://schemas.microsoft.com/office/drawing/2014/main" id="{15400934-0D98-EE73-2783-0657EC72E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56" y="3544895"/>
            <a:ext cx="3323968" cy="132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PyQt - Wikipedia">
            <a:hlinkClick r:id="rId2"/>
            <a:extLst>
              <a:ext uri="{FF2B5EF4-FFF2-40B4-BE49-F238E27FC236}">
                <a16:creationId xmlns:a16="http://schemas.microsoft.com/office/drawing/2014/main" id="{885B147D-C5CD-3FDC-4648-DD9680B6C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660" y="1541815"/>
            <a:ext cx="1655161" cy="172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PyQT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provides a reasonable set of tools to build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graphica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l user interfaces quickly.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Scikit-Lea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rn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and PyTorch are major packages for machine learning.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Users will often use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 combination of standard Python libraries, group-wide or company-wide libraries and local libraries.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7508</TotalTime>
  <Words>81</Words>
  <Application>Microsoft Macintosh PowerPoint</Application>
  <PresentationFormat>Letter Paper (8.5x11 in)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431</cp:revision>
  <dcterms:created xsi:type="dcterms:W3CDTF">2002-09-12T17:13:32Z</dcterms:created>
  <dcterms:modified xsi:type="dcterms:W3CDTF">2023-04-26T12:53:25Z</dcterms:modified>
</cp:coreProperties>
</file>