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2264" y="168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python.org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tutorialspoint.com/python_data_structure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Python.org: </a:t>
            </a:r>
            <a:r>
              <a:rPr lang="en-US" sz="1800" b="1" dirty="0">
                <a:solidFill>
                  <a:schemeClr val="tx2"/>
                </a:solidFill>
                <a:hlinkClick r:id="rId3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hlinkClick r:id="rId4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198</Words>
  <Application>Microsoft Macintosh PowerPoint</Application>
  <PresentationFormat>Letter Paper (8.5x11 in)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2023-04-14T03:13:09Z</dcterms:modified>
</cp:coreProperties>
</file>