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0" r:id="rId1"/>
    <p:sldMasterId id="2147483701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268" autoAdjust="0"/>
  </p:normalViewPr>
  <p:slideViewPr>
    <p:cSldViewPr snapToGrid="0">
      <p:cViewPr varScale="1">
        <p:scale>
          <a:sx n="129" d="100"/>
          <a:sy n="129" d="100"/>
        </p:scale>
        <p:origin x="1472" y="200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3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  <p:extLst>
      <p:ext uri="{BB962C8B-B14F-4D97-AF65-F5344CB8AC3E}">
        <p14:creationId xmlns:p14="http://schemas.microsoft.com/office/powerpoint/2010/main" val="13493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directory-traversal-tools-in-python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tutorialspoint.com/how-do-i-read-or-write-binary-data-in-pytho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fiUtc6tucOc&amp;ab_channel=justprogrammin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interactivepython.org/courselib/static/pythonds/Introductio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42EC6F0E-31AB-A242-8CDE-15B12FC4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1" y="1378559"/>
            <a:ext cx="4205110" cy="4823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Opening and Reading Files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Text and 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Directory Traversal</a:t>
            </a:r>
          </a:p>
          <a:p>
            <a:pPr marL="176213" indent="-176213" fontAlgn="auto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Reading Binary Files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Directory Traversal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6903C865-10F4-0947-87BF-B728AE0A5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62" y="1475765"/>
            <a:ext cx="3013947" cy="19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D46CB0F3-8828-5446-A4A0-5C3C1BA1DD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34" y="4275155"/>
            <a:ext cx="3044075" cy="171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4ECBE110-8A5F-A843-87C6-E8BA2B3C4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File I/O and Directory Traversal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Scripting Languages: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because Python is a scripting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language, interacting with the operating system and leveraging operating system capabilities is fairly easy. This is one reason it is popular. Scripts can easily interact with the operating system.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Directory Traversal: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very easy to write a script that ‘walks’ through a file system using the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os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library.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Note that the order in which files are visited depends not on a specific sort order, but the order they appear in the file system index (last in, first out like the find command).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 I/O: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supports ASCII, binary and an assortment of other file I/O modes. It emulates the way we access files in C/C++.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Reading files into a list is easily done with a one line piece of code, but such compactness can make code hard to debug and/or use lots of memory.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 careful when reading files as text – Python inserts a lot of “intelligent” character processing that can fail if you don’t open a file with the proper character encoding system:</a:t>
            </a:r>
          </a:p>
          <a:p>
            <a:pPr marL="520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open(filename, 'r', encoding='utf8') as f: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251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1_lecture_title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2023-04-06T21:02:18Z</dcterms:modified>
</cp:coreProperties>
</file>