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68" autoAdjust="0"/>
  </p:normalViewPr>
  <p:slideViewPr>
    <p:cSldViewPr snapToGrid="0">
      <p:cViewPr varScale="1">
        <p:scale>
          <a:sx n="129" d="100"/>
          <a:sy n="129" d="100"/>
        </p:scale>
        <p:origin x="2112" y="200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python-strin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docs.python.org/2/tutorial/datastructures.html?highlight=dictionar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Loops and Conditionals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GeeksForGeeks: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Strings</a:t>
            </a:r>
            <a:endParaRPr lang="en-US" sz="1800" b="1" dirty="0">
              <a:solidFill>
                <a:schemeClr val="tx2"/>
              </a:solidFill>
              <a:latin typeface="+mn-lt"/>
              <a:hlinkClick r:id="rId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File I/O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31: </a:t>
            </a:r>
            <a:r>
              <a:rPr lang="en-US" b="1" dirty="0">
                <a:solidFill>
                  <a:schemeClr val="accent1"/>
                </a:solidFill>
              </a:rPr>
              <a:t>File I</a:t>
            </a:r>
            <a:r>
              <a:rPr lang="en-US" b="1">
                <a:solidFill>
                  <a:schemeClr val="accent1"/>
                </a:solidFill>
              </a:rPr>
              <a:t>/O, Conditionals </a:t>
            </a:r>
            <a:r>
              <a:rPr lang="en-US" b="1" dirty="0">
                <a:solidFill>
                  <a:schemeClr val="accent1"/>
                </a:solidFill>
              </a:rPr>
              <a:t>and Strings</a:t>
            </a:r>
          </a:p>
        </p:txBody>
      </p:sp>
      <p:pic>
        <p:nvPicPr>
          <p:cNvPr id="2" name="Picture 1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tha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very similar to conditionals in C/C++.</a:t>
            </a: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We developed our own so that C/C++ and Python use the same interface.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7067</TotalTime>
  <Words>239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401</cp:revision>
  <dcterms:created xsi:type="dcterms:W3CDTF">2002-09-12T17:13:32Z</dcterms:created>
  <dcterms:modified xsi:type="dcterms:W3CDTF">2023-04-05T01:31:58Z</dcterms:modified>
</cp:coreProperties>
</file>