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3" Type="http://schemas.openxmlformats.org/officeDocument/2006/relationships/hyperlink" Target="https://www.geeksforgeeks.org/inheritance-in-c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geeksforgeeks.org/templates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javatpoint.com/cpp/images/cpp-templates.png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1149327"/>
            <a:ext cx="3999874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Inheritance in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665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20" y="1418963"/>
            <a:ext cx="2145263" cy="1607266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572" y="3429000"/>
            <a:ext cx="2947582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7313</TotalTime>
  <Words>128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2023-03-29T00:56:22Z</dcterms:modified>
</cp:coreProperties>
</file>