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5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and Binary I/O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Libraries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 and Macros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– Linked Lists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KernighanRitchie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LinkedIn: </a:t>
            </a: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7294</TotalTime>
  <Words>53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2023-03-20T11:58:25Z</dcterms:modified>
</cp:coreProperties>
</file>