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5116" autoAdjust="0"/>
  </p:normalViewPr>
  <p:slideViewPr>
    <p:cSldViewPr snapToGrid="0">
      <p:cViewPr varScale="1">
        <p:scale>
          <a:sx n="139" d="100"/>
          <a:sy n="139" d="100"/>
        </p:scale>
        <p:origin x="1432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cplusplus/cpp_classes_objects.htm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geeksforgeeks.org/c-classes-and-object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lideplayer.com/slide/9479244/29/images/3/A+C+++Class+Declaration+(in+.h).jp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://users.monash.edu/~jonmc/CSE2305/Topics/04.07.Classes/html/accessibility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23: Anatomy of a C++ Class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C++?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Classes </a:t>
            </a:r>
            <a:r>
              <a:rPr lang="en-US" sz="1800" b="1">
                <a:solidFill>
                  <a:schemeClr val="tx2"/>
                </a:solidFill>
                <a:hlinkClick r:id="rId3"/>
              </a:rPr>
              <a:t>and Objects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F6057C7C-E89A-0343-B135-B1971439A7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36" y="4175950"/>
            <a:ext cx="2839467" cy="21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C++: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a mechanism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binding together data structures and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operate on those data structures.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 allows explicit </a:t>
            </a:r>
            <a:r>
              <a:rPr lang="en-US" sz="1800" b="1" dirty="0">
                <a:solidFill>
                  <a:schemeClr val="accent1"/>
                </a:solidFill>
                <a:latin typeface="Arial"/>
              </a:rPr>
              <a:t>control the application programming interface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(API).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C++ facilitates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object-oriented programming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Many things introduced into the C++ language found their way back into the C programming language.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Reserved Words: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Class: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defines the beginning and end of the definition of a class similar to the keyword “struct” in C.</a:t>
            </a:r>
          </a:p>
          <a:p>
            <a:pPr marL="346075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Public/Private/Protected: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allows you to control the visibility of data and functions in your API.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Functionality/Terminology: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Instantiate An Object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: simply means creating an instance of a class.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Constructors/Destructors: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functions that are used to control how an object is created and destroyed.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“.” and “-&gt;”: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access functions and data in a class.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7299</TotalTime>
  <Words>191</Words>
  <Application>Microsoft Macintosh PowerPoint</Application>
  <PresentationFormat>Letter Paper (8.5x11 in)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411</cp:revision>
  <dcterms:created xsi:type="dcterms:W3CDTF">2002-09-12T17:13:32Z</dcterms:created>
  <dcterms:modified xsi:type="dcterms:W3CDTF">2023-03-17T09:16:04Z</dcterms:modified>
</cp:coreProperties>
</file>