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14" autoAdjust="0"/>
  </p:normalViewPr>
  <p:slideViewPr>
    <p:cSldViewPr snapToGrid="0">
      <p:cViewPr varScale="1">
        <p:scale>
          <a:sx n="143" d="100"/>
          <a:sy n="143" d="100"/>
        </p:scale>
        <p:origin x="18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Crasseux</a:t>
            </a:r>
            <a:r>
              <a:rPr lang="en-US" sz="1800" b="1">
                <a:solidFill>
                  <a:schemeClr val="tx2"/>
                </a:solidFill>
              </a:rPr>
              <a:t>/GNU: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GNU C - Macros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7282</TotalTime>
  <Words>136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2023-03-17T09:13:22Z</dcterms:modified>
</cp:coreProperties>
</file>