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5081" autoAdjust="0"/>
  </p:normalViewPr>
  <p:slideViewPr>
    <p:cSldViewPr snapToGrid="0">
      <p:cViewPr varScale="1">
        <p:scale>
          <a:sx n="129" d="100"/>
          <a:sy n="129" d="100"/>
        </p:scale>
        <p:origin x="1960" y="192"/>
      </p:cViewPr>
      <p:guideLst>
        <p:guide orient="horz" pos="1846"/>
        <p:guide pos="144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5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geeksforgeeks.org/structures-c/" TargetMode="External"/><Relationship Id="rId7" Type="http://schemas.openxmlformats.org/officeDocument/2006/relationships/hyperlink" Target="https://slideplayer.com/slide/9989829/32/images/3/Example+struct+Declaration.jpg" TargetMode="External"/><Relationship Id="rId2" Type="http://schemas.openxmlformats.org/officeDocument/2006/relationships/hyperlink" Target="https://www.tutorialspoint.com/cprogramming/c_structure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s://slideplayer.com/7/1656144/big_thumb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20: The Structure Declaration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to a Structure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 and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Typedefs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 Structures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GeeksforGeeks: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Structures in C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D674DF2D-8064-1E4B-B0A5-37D73B7B78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90" y="1282699"/>
            <a:ext cx="3199893" cy="2403475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538B3A67-BDE2-D841-A6DC-07E035917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4490" y="3905630"/>
            <a:ext cx="3199893" cy="2399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build your own data types. Extremely popular in real programming because you can create a data type that models your problem exactly as you see fit. Makes programming easier to understand because you collect all related data into a single data type.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 to a Structure: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an example of why pointers are so useful. A structure is essentially a pointer to a section of memory that is partitioned by the programmer to contain a group of atomic types (and other pointers).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Structures and Functions: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in C++, we will see this is why we have the class construct. In production software, data and functions are often related and need to be formally tied to one another.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Arrays of Structures: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just like we can have arrays of pointers, we can have arrays of structures. Very useful for managing lists of heterogeneous data (e.g., customer records, a product on an e-commerce web site).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Typedefs: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a way to improve the readability of your program by providing short descriptive names for complex structure syntax.  Actually makes programming easier and less error prone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24809741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7272</TotalTime>
  <Words>242</Words>
  <Application>Microsoft Macintosh PowerPoint</Application>
  <PresentationFormat>Letter Paper (8.5x11 in)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400</cp:revision>
  <dcterms:created xsi:type="dcterms:W3CDTF">2002-09-12T17:13:32Z</dcterms:created>
  <dcterms:modified xsi:type="dcterms:W3CDTF">2023-03-03T03:31:22Z</dcterms:modified>
</cp:coreProperties>
</file>