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3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912" y="200"/>
      </p:cViewPr>
      <p:guideLst>
        <p:guide orient="horz" pos="69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7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3" Type="http://schemas.openxmlformats.org/officeDocument/2006/relationships/hyperlink" Target="http://www.trytoprogram.com/images/do-while-loop.jpg" TargetMode="External"/><Relationship Id="rId3" Type="http://schemas.openxmlformats.org/officeDocument/2006/relationships/hyperlink" Target="https://www.tutorialspoint.com/cprogramming/c_while_loop.htm" TargetMode="External"/><Relationship Id="rId7" Type="http://schemas.openxmlformats.org/officeDocument/2006/relationships/hyperlink" Target="https://www.cprogramming.com/tutorial/c/lesson5.html" TargetMode="External"/><Relationship Id="rId12" Type="http://schemas.openxmlformats.org/officeDocument/2006/relationships/image" Target="../media/image3.tiff"/><Relationship Id="rId2" Type="http://schemas.openxmlformats.org/officeDocument/2006/relationships/hyperlink" Target="https://www.tutorialspoint.com/cprogramming/c_for_loo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torialspoint.com/cprogramming/switch_statement_in_c.htm" TargetMode="External"/><Relationship Id="rId11" Type="http://schemas.openxmlformats.org/officeDocument/2006/relationships/hyperlink" Target="https://www.tutorialspoint.com/cprogramming/images/cpp_while_loop.jpg" TargetMode="External"/><Relationship Id="rId5" Type="http://schemas.openxmlformats.org/officeDocument/2006/relationships/hyperlink" Target="https://www.tutorialspoint.com/cprogramming/if_else_statement_in_c.htm" TargetMode="External"/><Relationship Id="rId10" Type="http://schemas.openxmlformats.org/officeDocument/2006/relationships/image" Target="../media/image2.tiff"/><Relationship Id="rId4" Type="http://schemas.openxmlformats.org/officeDocument/2006/relationships/hyperlink" Target="https://www.programiz.com/c-programming/c-do-while-loops" TargetMode="External"/><Relationship Id="rId9" Type="http://schemas.openxmlformats.org/officeDocument/2006/relationships/hyperlink" Target="https://beginnersbook.com/wp-content/uploads/2017/09/switch_case_flow_diagram_C.jpg" TargetMode="External"/><Relationship Id="rId1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17: </a:t>
            </a:r>
            <a:r>
              <a:rPr lang="en-US" b="1" dirty="0">
                <a:solidFill>
                  <a:schemeClr val="accent1"/>
                </a:solidFill>
              </a:rPr>
              <a:t>Control Flow – For, While, If/Else, Case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For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While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Breaking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More Advanced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If/Else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Case Statements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 Termination Strategies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For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While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PGZ: C Programming While Loops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5"/>
              </a:rPr>
              <a:t>TP: If...Else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6"/>
              </a:rPr>
              <a:t>TP: Switch Statements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7"/>
              </a:rPr>
              <a:t>CP: Switch Case in C</a:t>
            </a:r>
            <a:endParaRPr lang="en-US" sz="1800" b="1" dirty="0">
              <a:solidFill>
                <a:srgbClr val="000000"/>
              </a:solidFill>
              <a:hlinkClick r:id="rId8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867486-539A-B744-A623-EA919FD05A4B}"/>
              </a:ext>
            </a:extLst>
          </p:cNvPr>
          <p:cNvGrpSpPr/>
          <p:nvPr/>
        </p:nvGrpSpPr>
        <p:grpSpPr>
          <a:xfrm>
            <a:off x="639406" y="1566565"/>
            <a:ext cx="3402854" cy="4605735"/>
            <a:chOff x="715606" y="1104900"/>
            <a:chExt cx="3402854" cy="4605735"/>
          </a:xfrm>
        </p:grpSpPr>
        <p:pic>
          <p:nvPicPr>
            <p:cNvPr id="7" name="Picture 6">
              <a:hlinkClick r:id="rId9"/>
              <a:extLst>
                <a:ext uri="{FF2B5EF4-FFF2-40B4-BE49-F238E27FC236}">
                  <a16:creationId xmlns:a16="http://schemas.microsoft.com/office/drawing/2014/main" id="{89A4ABB6-EA3C-BA4B-802F-FCEC54258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8355"/>
            <a:stretch/>
          </p:blipFill>
          <p:spPr>
            <a:xfrm>
              <a:off x="715606" y="1104900"/>
              <a:ext cx="178746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hlinkClick r:id="rId11"/>
              <a:extLst>
                <a:ext uri="{FF2B5EF4-FFF2-40B4-BE49-F238E27FC236}">
                  <a16:creationId xmlns:a16="http://schemas.microsoft.com/office/drawing/2014/main" id="{66448807-CF2C-0040-A3B2-7EC4586D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03073" y="1104900"/>
              <a:ext cx="161538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hlinkClick r:id="rId13"/>
              <a:extLst>
                <a:ext uri="{FF2B5EF4-FFF2-40B4-BE49-F238E27FC236}">
                  <a16:creationId xmlns:a16="http://schemas.microsoft.com/office/drawing/2014/main" id="{1F7F521E-F17D-4C4E-94F3-A6634E71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606" y="3599774"/>
              <a:ext cx="3402854" cy="2110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consist of a start condition, a termination condition and an iterator. The most efficient loops often test for zero as a termination condition, though compilers generally do a good job of optimizing loops.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used when you the number of iterations is unknown, such as reading until an EOF is encountered. Iterate until a test condition is false.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If/Else If/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Else: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complex logic to be implemented. Often used to catch error conditions or implement data dependent logic.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simply a short-hand version of an if/else conditional. Often used for simple command line argument decoding.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Equivalence: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for loops and while loops can be used interchangeably.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While: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supported in C/C++, but we don’t encourage their use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Wingdings" pitchFamily="2" charset="2"/>
              </a:rPr>
              <a:t>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67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7226</TotalTime>
  <Words>222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410</cp:revision>
  <dcterms:created xsi:type="dcterms:W3CDTF">2002-09-12T17:13:32Z</dcterms:created>
  <dcterms:modified xsi:type="dcterms:W3CDTF">2023-02-24T04:37:06Z</dcterms:modified>
</cp:coreProperties>
</file>