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317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648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14,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0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tutorialspoint.com/cplusplus/cpp_dynamic_memory.htm" TargetMode="External"/><Relationship Id="rId7" Type="http://schemas.openxmlformats.org/officeDocument/2006/relationships/hyperlink" Target="https://www.thecrazyprogrammer.com/wp-content/uploads/2017/05/Null-Pointer.png" TargetMode="External"/><Relationship Id="rId2" Type="http://schemas.openxmlformats.org/officeDocument/2006/relationships/hyperlink" Target="http://www.cplusplus.com/doc/tutorial/dynamic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s://www.dyclassroom.com/image/topic/c/type-conversion/type-conversion.jpg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14: </a:t>
            </a:r>
            <a:r>
              <a:rPr lang="en-US" b="1" dirty="0">
                <a:solidFill>
                  <a:schemeClr val="accent1"/>
                </a:solidFill>
              </a:rPr>
              <a:t>Casting and Type Conversions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Type Checking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Numeric Data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Void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Memory Allocation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TP: Type Casting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FT: Void Pointers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2627E20F-F22D-E545-B554-8400B4ED97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132" y="1266278"/>
            <a:ext cx="2498517" cy="2414058"/>
          </a:xfrm>
          <a:prstGeom prst="rect">
            <a:avLst/>
          </a:prstGeom>
        </p:spPr>
      </p:pic>
      <p:pic>
        <p:nvPicPr>
          <p:cNvPr id="7" name="Picture 6">
            <a:hlinkClick r:id="rId7"/>
            <a:extLst>
              <a:ext uri="{FF2B5EF4-FFF2-40B4-BE49-F238E27FC236}">
                <a16:creationId xmlns:a16="http://schemas.microsoft.com/office/drawing/2014/main" id="{9A1F996F-D8FB-F948-A482-89C201C579B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38" y="3877306"/>
            <a:ext cx="3430145" cy="26549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Pointers: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 typed. This means C/C++ knows how many bytes each data type uses and how it should be dereferenced.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Casting: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we can convert numeric values and types by using casts (e.g., cast an integer to a float or vice-versa).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rgbClr val="333399"/>
                </a:solidFill>
                <a:latin typeface="Arial"/>
              </a:rPr>
              <a:t>Voi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d Pointers: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 mechanism provided when you want the compiler to avoid type checking. Often used to write code that works for all types, not just one data type. For example,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fprintf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uses void pointers.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Portable Code: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never assume you know the size of a pointer! Code should adapt to the sizes of data used by the specific machine running the code.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Memory Allocation: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some functions use void pointers to allow you to manipulate memory in a type-independent manner (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malloc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Scope: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pointers are used to pass data to a function that directly manipulates the value of data (call by reference). Memory allocation done in a function, and returned to the calling program, can often cause a memory 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leak.</a:t>
            </a: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886937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7117</TotalTime>
  <Words>219</Words>
  <Application>Microsoft Macintosh PowerPoint</Application>
  <PresentationFormat>Letter Paper (8.5x11 in)</PresentationFormat>
  <Paragraphs>19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403</cp:revision>
  <dcterms:created xsi:type="dcterms:W3CDTF">2002-09-12T17:13:32Z</dcterms:created>
  <dcterms:modified xsi:type="dcterms:W3CDTF">2023-02-17T10:56:48Z</dcterms:modified>
</cp:coreProperties>
</file>