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s://www.javatpoint.com/linux-command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11</a:t>
            </a:r>
            <a:r>
              <a:rPr lang="en-US" b="1" dirty="0">
                <a:solidFill>
                  <a:schemeClr val="accent1"/>
                </a:solidFill>
              </a:rPr>
              <a:t>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48813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JavaPoint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50 Linux Commands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LinkedIn: </a:t>
            </a:r>
            <a:r>
              <a:rPr lang="en-US" sz="1800" b="1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/>
              </a:rPr>
              <a:t>Essential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1-11 (basic Linux, C atomic types, loop control, program structure).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120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2023-02-10T02:11:28Z</dcterms:modified>
</cp:coreProperties>
</file>