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2280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5512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69268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10,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243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4.bp.blogspot.com/-bh0mLfJZO1Y/TsLePfJwf7I/AAAAAAAABmU/7feJajt4aI4/s1600/array_1d_static.png" TargetMode="External"/><Relationship Id="rId3" Type="http://schemas.openxmlformats.org/officeDocument/2006/relationships/hyperlink" Target="https://www.tutorialspoint.com/cprogramming/c_multi_dimensional_arrays.htm" TargetMode="External"/><Relationship Id="rId7" Type="http://schemas.openxmlformats.org/officeDocument/2006/relationships/image" Target="../media/image3.tiff"/><Relationship Id="rId2" Type="http://schemas.openxmlformats.org/officeDocument/2006/relationships/hyperlink" Target="https://www.studytonight.com/c/string-and-character-array.php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3.bp.blogspot.com/-Ce4hgph2lJ4/TsLgdbwtg7I/AAAAAAAABms/JsSceuX4IZo/s1600/array_2d_dynamic.png" TargetMode="External"/><Relationship Id="rId5" Type="http://schemas.openxmlformats.org/officeDocument/2006/relationships/image" Target="../media/image2.tiff"/><Relationship Id="rId4" Type="http://schemas.openxmlformats.org/officeDocument/2006/relationships/hyperlink" Target="http://www-ee.eng.hawaii.edu/~dyun/ee160/Book/chap7/subsection2.1.1.2.html" TargetMode="External"/><Relationship Id="rId9" Type="http://schemas.openxmlformats.org/officeDocument/2006/relationships/image" Target="../media/image4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908" y="1199197"/>
            <a:ext cx="4305690" cy="366215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Character Strings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Basic Arrays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Multidimensional Arrays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Pointers – Part I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Arrays of Pointers</a:t>
            </a:r>
          </a:p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  <a:latin typeface="+mn-lt"/>
              </a:rPr>
              <a:t>StudyTonight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2"/>
              </a:rPr>
              <a:t>Strings and Arrays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  <a:latin typeface="+mn-lt"/>
              </a:rPr>
              <a:t>TutorialsPoint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3"/>
              </a:rPr>
              <a:t>Multidimensional Arrays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10: </a:t>
            </a:r>
            <a:r>
              <a:rPr lang="en-US" b="1" dirty="0">
                <a:solidFill>
                  <a:schemeClr val="accent1"/>
                </a:solidFill>
              </a:rPr>
              <a:t>Arrays and Strings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052251"/>
            <a:ext cx="4380641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3" name="Picture 2">
            <a:hlinkClick r:id="rId4"/>
            <a:extLst>
              <a:ext uri="{FF2B5EF4-FFF2-40B4-BE49-F238E27FC236}">
                <a16:creationId xmlns:a16="http://schemas.microsoft.com/office/drawing/2014/main" id="{D7941DD6-C13C-7546-9F81-C4F15E9769A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0047" b="28508"/>
          <a:stretch/>
        </p:blipFill>
        <p:spPr>
          <a:xfrm>
            <a:off x="5185414" y="1415913"/>
            <a:ext cx="3590457" cy="751849"/>
          </a:xfrm>
          <a:prstGeom prst="rect">
            <a:avLst/>
          </a:prstGeom>
        </p:spPr>
      </p:pic>
      <p:pic>
        <p:nvPicPr>
          <p:cNvPr id="4" name="Picture 3">
            <a:hlinkClick r:id="rId6"/>
            <a:extLst>
              <a:ext uri="{FF2B5EF4-FFF2-40B4-BE49-F238E27FC236}">
                <a16:creationId xmlns:a16="http://schemas.microsoft.com/office/drawing/2014/main" id="{95C1F98A-DBC6-D24E-AFF5-FC987F94A3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6400" y="4101598"/>
            <a:ext cx="3153692" cy="1971058"/>
          </a:xfrm>
          <a:prstGeom prst="rect">
            <a:avLst/>
          </a:prstGeom>
        </p:spPr>
      </p:pic>
      <p:pic>
        <p:nvPicPr>
          <p:cNvPr id="8" name="Picture 7">
            <a:hlinkClick r:id="rId8"/>
            <a:extLst>
              <a:ext uri="{FF2B5EF4-FFF2-40B4-BE49-F238E27FC236}">
                <a16:creationId xmlns:a16="http://schemas.microsoft.com/office/drawing/2014/main" id="{06A94D6F-34BD-FC4A-8552-A6C0CE2090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61425" y="2589680"/>
            <a:ext cx="3380595" cy="106077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09600"/>
            <a:ext cx="8677272" cy="58347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Pointers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everything in C is ultimately a pointer. Arrays (e.g., “float x[10]”) are referenced by pointers.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Arrays: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C/C++ supports a “Fortran style” method of indexing arrays using array subscripts. These are useful when you want to write code that matches an algorithm description in a textbook.</a:t>
            </a:r>
          </a:p>
          <a:p>
            <a:pPr marL="173038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Character Strings: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a special form of an array that is terminated with a null character (e.g., “char* str = “Joe”;).</a:t>
            </a:r>
          </a:p>
          <a:p>
            <a:pPr marL="173038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Multidimensional Arrays: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C/C++ supports arrays of arbitrary dimension (e.g., “float x[10][20][30][40]”). The data is stored linearly in memory using a row-oriented approach (the last index varies first).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Dynamic Memory </a:t>
            </a:r>
            <a:r>
              <a:rPr lang="en-US" sz="1800" b="1" dirty="0">
                <a:solidFill>
                  <a:srgbClr val="333399"/>
                </a:solidFill>
                <a:latin typeface="Arial"/>
              </a:rPr>
              <a:t>Allocation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programs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shoul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d allocate only as much memory as needed at run-time (e.g., “float x[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atoi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(argv[1])];”, “float* x = new float[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atoi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(argv[1])”). The new operator is used to allocate memory. This is a user-friendly version of malloc().</a:t>
            </a:r>
          </a:p>
          <a:p>
            <a:pPr marL="173038" lvl="0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Memory Management: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To avoid memory leaks, you must delete any memory that is allocated. For every invocation of “new” you should have a corresponding call to “</a:t>
            </a:r>
            <a:r>
              <a:rPr lang="en-US" sz="1800" b="1">
                <a:solidFill>
                  <a:srgbClr val="000000"/>
                </a:solidFill>
                <a:latin typeface="Arial"/>
              </a:rPr>
              <a:t>delete”.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452275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7087</TotalTime>
  <Words>270</Words>
  <Application>Microsoft Macintosh PowerPoint</Application>
  <PresentationFormat>Letter Paper (8.5x11 in)</PresentationFormat>
  <Paragraphs>18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398</cp:revision>
  <dcterms:created xsi:type="dcterms:W3CDTF">2002-09-12T17:13:32Z</dcterms:created>
  <dcterms:modified xsi:type="dcterms:W3CDTF">2023-02-08T14:16:40Z</dcterms:modified>
</cp:coreProperties>
</file>