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95" autoAdjust="0"/>
    <p:restoredTop sz="95019" autoAdjust="0"/>
  </p:normalViewPr>
  <p:slideViewPr>
    <p:cSldViewPr snapToGrid="0">
      <p:cViewPr varScale="1">
        <p:scale>
          <a:sx n="129" d="100"/>
          <a:sy n="129" d="100"/>
        </p:scale>
        <p:origin x="2688" y="192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scope_rules.htm" TargetMode="External"/><Relationship Id="rId2" Type="http://schemas.openxmlformats.org/officeDocument/2006/relationships/hyperlink" Target="https://www.tutorialspoint.com/cprogramming/c_function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cppreference.com/w/c/language/operator_precedence" TargetMode="External"/><Relationship Id="rId4" Type="http://schemas.openxmlformats.org/officeDocument/2006/relationships/hyperlink" Target="https://en.wikipedia.org/wiki/Order_of_oper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Function Calls, Scope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13" y="1580322"/>
            <a:ext cx="8187562" cy="4725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C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Variable Scope in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Wiki: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CPP: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241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2023-02-03T02:20:01Z</dcterms:modified>
</cp:coreProperties>
</file>