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112" y="152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s://www.tutorialspoint.com/cprogramming/c_data_typ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8220074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𝟏𝟔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8220074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72727" r="-1345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30000" r="-1345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Floating-point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7760</TotalTime>
  <Words>263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2023-02-14T02:05:27Z</dcterms:modified>
</cp:coreProperties>
</file>