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1792" y="20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learning/learning-linux-command-line-14447912/learning-linux-command-line?autoplay=true&amp;u=2206009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nu.org/software/bash/manual/bash.html" TargetMode="External"/><Relationship Id="rId4" Type="http://schemas.openxmlformats.org/officeDocument/2006/relationships/hyperlink" Target="https://medium.com/sysf/bash-scripting-everything-you-need-to-know-about-bash-shell-programming-cd08595f2f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52543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The Bash Shell and Shells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Connecting via SSH	.bashrc and .bash_profile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Terminal Windows		 The Command Line (Basic)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 The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Command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rgbClr val="004000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LinkedIn:  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Linux Command Line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Medium: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Scripting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The Bash Reference Manual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</a:t>
            </a:r>
            <a:r>
              <a:rPr lang="en-US" b="1">
                <a:solidFill>
                  <a:schemeClr val="accent1"/>
                </a:solidFill>
              </a:rPr>
              <a:t>Virtualization, Command </a:t>
            </a:r>
            <a:r>
              <a:rPr lang="en-US" b="1" dirty="0">
                <a:solidFill>
                  <a:schemeClr val="accent1"/>
                </a:solidFill>
              </a:rPr>
              <a:t>Line and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Course Syllabus: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course web site, the structure of the course, the listserv, the listserv archive, the archive of exams and quizzes, online materials such as LinkedIn, textbooks, and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StackOverflow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Cloud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ece-000 is physically part of the Amazon cloud.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Operating Systems: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Windows and Mac machine with respect to Unix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Terminal Windows: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demonstrated how to connect to ece-000 using a terminal window,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ssh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keys and the Remote Connection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Command Line: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notion of a command line interface, changing directories, the location of your account, the courses directory, tab expansion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Shells: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shell (bash), the environment (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) and processes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Login Environment: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bash_profile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and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bashrc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0598730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212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375</cp:revision>
  <dcterms:created xsi:type="dcterms:W3CDTF">2002-09-12T17:13:32Z</dcterms:created>
  <dcterms:modified xsi:type="dcterms:W3CDTF">2023-02-03T01:23:43Z</dcterms:modified>
</cp:coreProperties>
</file>