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280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11/14/22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36,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abstrusegoose.com/249" TargetMode="External"/><Relationship Id="rId3" Type="http://schemas.openxmlformats.org/officeDocument/2006/relationships/hyperlink" Target="https://faculty.psau.edu.sa/filedownload/doc-8-pdf-95bf5763251f491480a0c1e5b76a16d8-original.pdf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gs.xkcd.com/comics/pointers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s://www.google.com/search?q=C%2B%2B+cartoons&amp;safe=off&amp;rlz=1C5CHFA_enUS808US808&amp;source=lnms&amp;tbm=isch&amp;sa=X&amp;ved=0ahUKEwiO1qqGlPfeAhVnhOAKHSVqBSEQ_AUIDigB&amp;biw=1016&amp;bih=606&amp;dpr=2#imgrc=0PBYoR7LdWPi-M:" TargetMode="External"/><Relationship Id="rId9" Type="http://schemas.openxmlformats.org/officeDocument/2006/relationships/image" Target="../media/image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37: </a:t>
            </a:r>
            <a:r>
              <a:rPr lang="en-US" b="1" dirty="0">
                <a:solidFill>
                  <a:schemeClr val="accent1"/>
                </a:solidFill>
              </a:rPr>
              <a:t>Exam No. 3 Review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Structures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Function Pointers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Macros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Structures (e.g., Linked List)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 Classes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Constructors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Linked Lists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>
                <a:solidFill>
                  <a:schemeClr val="tx2"/>
                </a:solidFill>
              </a:rPr>
              <a:t>Data-Driven Programming</a:t>
            </a: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The C Programming Language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SL: The C++ Primer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4"/>
            <a:extLst>
              <a:ext uri="{FF2B5EF4-FFF2-40B4-BE49-F238E27FC236}">
                <a16:creationId xmlns:a16="http://schemas.microsoft.com/office/drawing/2014/main" id="{9DDB876F-02C6-8347-86D9-B48460B0C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53" y="1347761"/>
            <a:ext cx="1410429" cy="1410429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DEDEFFE4-2F56-A349-B0D7-0C05921A9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1992" y="1347762"/>
            <a:ext cx="1703873" cy="1410428"/>
          </a:xfrm>
          <a:prstGeom prst="rect">
            <a:avLst/>
          </a:prstGeom>
        </p:spPr>
      </p:pic>
      <p:pic>
        <p:nvPicPr>
          <p:cNvPr id="7" name="Picture 6">
            <a:hlinkClick r:id="rId8"/>
            <a:extLst>
              <a:ext uri="{FF2B5EF4-FFF2-40B4-BE49-F238E27FC236}">
                <a16:creationId xmlns:a16="http://schemas.microsoft.com/office/drawing/2014/main" id="{11398B05-0390-E147-88DF-FD8CEB2B28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2803" y="2930525"/>
            <a:ext cx="3280112" cy="28127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7250</TotalTime>
  <Words>51</Words>
  <Application>Microsoft Macintosh PowerPoint</Application>
  <PresentationFormat>Letter Paper (8.5x11 in)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2022-11-14T18:14:34Z</dcterms:modified>
</cp:coreProperties>
</file>