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327" autoAdjust="0"/>
  </p:normalViewPr>
  <p:slideViewPr>
    <p:cSldViewPr snapToGrid="0">
      <p:cViewPr varScale="1">
        <p:scale>
          <a:sx n="124" d="100"/>
          <a:sy n="124" d="100"/>
        </p:scale>
        <p:origin x="2264" y="168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6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092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python.org/" TargetMode="External"/><Relationship Id="rId3" Type="http://schemas.openxmlformats.org/officeDocument/2006/relationships/hyperlink" Target="https://docs.python.org/3/tutorial/datastructures.htm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utorialspoint.com/python_data_structure/index.htm" TargetMode="External"/><Relationship Id="rId5" Type="http://schemas.openxmlformats.org/officeDocument/2006/relationships/hyperlink" Target="https://www.coursera.org/learn/python-data" TargetMode="External"/><Relationship Id="rId4" Type="http://schemas.openxmlformats.org/officeDocument/2006/relationships/hyperlink" Target="https://realpython.com/python-data-structures/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164771"/>
            <a:ext cx="4026757" cy="50211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Stacks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Queues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 Comprehension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Tuples and Sequences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Looping Revisited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Python.org: 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Real Python: 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5"/>
              </a:rPr>
              <a:t>Coursera: Python 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hlinkClick r:id="rId6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hlinkClick r:id="rId6"/>
              </a:rPr>
              <a:t>: Data Structures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35: Data Structures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container that functions much like an array; can be indexed numerically by position.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Stacks: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last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Queues: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first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 Comprehension: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functional programming tool that allows efficient implementation of iterative operations (e.g., iterating over a list and computing some function for each element)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Tuples: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 list but initialized using a comma-separated list.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Sequence Unpacking: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Tuples can be efficiently unpacked into individual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an enum in C++, an unordered collection with no duplicate elements. Very useful in writing efficient code that sorts data into a unique list of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Dictionaries: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 associative array in which elements are referenced by a key.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Looping Revisited: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We can loop over data structures in an abstract way, or explicitly by index or key.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7492</TotalTime>
  <Words>208</Words>
  <Application>Microsoft Macintosh PowerPoint</Application>
  <PresentationFormat>Letter Paper (8.5x11 in)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426</cp:revision>
  <dcterms:created xsi:type="dcterms:W3CDTF">2002-09-12T17:13:32Z</dcterms:created>
  <dcterms:modified xsi:type="dcterms:W3CDTF">2022-11-14T13:46:59Z</dcterms:modified>
</cp:coreProperties>
</file>