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5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13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00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828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326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48705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://www.lynda.com/Python-tutorials/Up-Running-Python/122467-2.html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ww2BdhILIio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youtube.com/watch?v=OHEQoHq446A" TargetMode="External"/><Relationship Id="rId9" Type="http://schemas.openxmlformats.org/officeDocument/2006/relationships/hyperlink" Target="http://www.greenteapress.com/thinkpython/thinkpytho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9CBF3ADF-1324-FD40-8F22-47D356CD4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Class Declaration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Public/Private/Protected Data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Data Initialization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Member Functions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34: </a:t>
            </a:r>
            <a:r>
              <a:rPr lang="en-US" b="1" dirty="0">
                <a:solidFill>
                  <a:schemeClr val="accent1"/>
                </a:solidFill>
              </a:rPr>
              <a:t>Classes and Object-Oriented Design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3">
            <a:hlinkClick r:id="rId2"/>
            <a:extLst>
              <a:ext uri="{FF2B5EF4-FFF2-40B4-BE49-F238E27FC236}">
                <a16:creationId xmlns:a16="http://schemas.microsoft.com/office/drawing/2014/main" id="{DB97016D-1300-6A47-A5F4-05EB4D7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5213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MIT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Python.eu: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2" name="Picture 11">
            <a:hlinkClick r:id="rId9"/>
            <a:extLst>
              <a:ext uri="{FF2B5EF4-FFF2-40B4-BE49-F238E27FC236}">
                <a16:creationId xmlns:a16="http://schemas.microsoft.com/office/drawing/2014/main" id="{495EA980-8B14-1248-BCE6-3248442D7A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13" name="Picture 12" descr="Screen Shot 2014-09-16 at 9.12.12 PM.png">
            <a:hlinkClick r:id="rId11"/>
            <a:extLst>
              <a:ext uri="{FF2B5EF4-FFF2-40B4-BE49-F238E27FC236}">
                <a16:creationId xmlns:a16="http://schemas.microsoft.com/office/drawing/2014/main" id="{B1D94C0E-922E-7243-B9B1-0CBF2A54589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Classes in Python are very similar to C++: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The reserved word “class” is used to denote the start of a class definition.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reserved word “def” is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used to denote the start of a member function.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The reserved word “self” is similar to “this” in C++.</a:t>
            </a:r>
          </a:p>
          <a:p>
            <a:pPr marL="173038" marR="0" lvl="0" indent="-1635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Constructor s</a:t>
            </a: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yntax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 is a little tricky:</a:t>
            </a:r>
          </a:p>
          <a:p>
            <a:pPr marL="466725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def __</a:t>
            </a: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init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__(self):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Syntax in the calling program is straightforward:</a:t>
            </a:r>
          </a:p>
          <a:p>
            <a:pPr marL="466725" fontAlgn="auto">
              <a:spcBef>
                <a:spcPts val="0"/>
              </a:spcBef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toaster = Toaster();</a:t>
            </a:r>
          </a:p>
          <a:p>
            <a:pPr marL="466725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toaster.myprint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();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Flexible argument referencing for function calls:</a:t>
            </a:r>
          </a:p>
          <a:p>
            <a:pPr marL="466725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toaster1.myset(model = "</a:t>
            </a: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bosch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", width=float(99), length=float(35))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Two main differences: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Usually let the garbage collector handle destruction of objects.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Many programs do not protect class data (e.g., ’protected’ and ‘private’ are not commonly used).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7444</TotalTime>
  <Words>206</Words>
  <Application>Microsoft Macintosh PowerPoint</Application>
  <PresentationFormat>Letter Paper (8.5x11 in)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423</cp:revision>
  <dcterms:created xsi:type="dcterms:W3CDTF">2002-09-12T17:13:32Z</dcterms:created>
  <dcterms:modified xsi:type="dcterms:W3CDTF">2022-11-07T13:51:09Z</dcterms:modified>
</cp:coreProperties>
</file>