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1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86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440" y="184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31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34935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16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2/tutorial/interpreter.html" TargetMode="External"/><Relationship Id="rId3" Type="http://schemas.openxmlformats.org/officeDocument/2006/relationships/hyperlink" Target="https://docs.python.org/2/tutorial/datastructures.html?highlight=dictionary" TargetMode="External"/><Relationship Id="rId7" Type="http://schemas.openxmlformats.org/officeDocument/2006/relationships/hyperlink" Target="https://www.python.or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AU2l5MKCbI" TargetMode="External"/><Relationship Id="rId11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hyperlink" Target="https://www.youtube.com/watch?v=OHEQoHq446A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lynda.com/Python-tutorials/Up-Running-Python/122467-2.html" TargetMode="External"/><Relationship Id="rId9" Type="http://schemas.openxmlformats.org/officeDocument/2006/relationships/hyperlink" Target="http://www.greenteapress.com/thinkpython/thinkpython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File I/O </a:t>
            </a:r>
            <a:r>
              <a:rPr lang="en-US" sz="1800" b="1">
                <a:solidFill>
                  <a:schemeClr val="tx2"/>
                </a:solidFill>
                <a:latin typeface="+mn-lt"/>
              </a:rPr>
              <a:t>(Intro)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>
                <a:solidFill>
                  <a:schemeClr val="tx2"/>
                </a:solidFill>
                <a:latin typeface="+mn-lt"/>
              </a:rPr>
              <a:t>Conditionals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String Manipulation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Command Line Arguments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31: </a:t>
            </a:r>
            <a:r>
              <a:rPr lang="en-US" b="1" dirty="0">
                <a:solidFill>
                  <a:schemeClr val="accent1"/>
                </a:solidFill>
              </a:rPr>
              <a:t>File I</a:t>
            </a:r>
            <a:r>
              <a:rPr lang="en-US" b="1">
                <a:solidFill>
                  <a:schemeClr val="accent1"/>
                </a:solidFill>
              </a:rPr>
              <a:t>/O, Conditionals </a:t>
            </a:r>
            <a:r>
              <a:rPr lang="en-US" b="1" dirty="0">
                <a:solidFill>
                  <a:schemeClr val="accent1"/>
                </a:solidFill>
              </a:rPr>
              <a:t>and Strings</a:t>
            </a: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8403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Loops and 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Dictionaries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Data Structures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Google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O'Reilly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Python: 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Python: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File I/O: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supports ASCII, binary and an assortment of other file I/O modes. It emulates the way we access files in C/C++.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Reading files into a list is easily done with a one line piece of code, but such compactness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can make code hard to debug and/or use lots of memory.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Be careful when reading files as text – Python inserts a lot of “intelligent” character processing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tha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 can fail if you don’t open a file with the proper character encoding system:</a:t>
            </a:r>
          </a:p>
          <a:p>
            <a:pPr marL="520700" lvl="0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with open(filename, 'r', encoding='utf8') as f: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Conditionals: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very similar to conditionals in C/C++.</a:t>
            </a:r>
          </a:p>
          <a:p>
            <a:pPr marL="346075" indent="-161925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Parentheses can be used to group expressions.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String Operations: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supports the usual types of string operations.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Remember to strip the newline character at the end of a line.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Command Line Arguments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completely analogous to argv[] in C/C++.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Sophisticated command line parsers do exist.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We developed our own so that C/C++ and Python use the same interface.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7062</TotalTime>
  <Words>258</Words>
  <Application>Microsoft Macintosh PowerPoint</Application>
  <PresentationFormat>Letter Paper (8.5x11 in)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400</cp:revision>
  <dcterms:created xsi:type="dcterms:W3CDTF">2002-09-12T17:13:32Z</dcterms:created>
  <dcterms:modified xsi:type="dcterms:W3CDTF">2022-10-31T13:05:37Z</dcterms:modified>
</cp:coreProperties>
</file>