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1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176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29,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29: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</a:t>
            </a:r>
            <a:r>
              <a:rPr lang="en-US" sz="1800" b="1">
                <a:solidFill>
                  <a:srgbClr val="000000"/>
                </a:solidFill>
                <a:latin typeface="Arial"/>
              </a:rPr>
              <a:t>data at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7026</TotalTime>
  <Words>281</Words>
  <Application>Microsoft Macintosh PowerPoint</Application>
  <PresentationFormat>Letter Paper (8.5x11 in)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2022-10-31T13:04:34Z</dcterms:modified>
</cp:coreProperties>
</file>