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288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templates-cpp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tutorialspoint.com/cplusplus/cpp_inheritance.htm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c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Templates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7311</TotalTime>
  <Words>136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2022-10-24T13:05:03Z</dcterms:modified>
</cp:coreProperties>
</file>