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2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912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5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and Binary I/O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Libraries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 and Macros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– Linked Lists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K&amp;R: 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55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397</cp:revision>
  <dcterms:created xsi:type="dcterms:W3CDTF">2002-09-12T17:13:32Z</dcterms:created>
  <dcterms:modified xsi:type="dcterms:W3CDTF">2022-10-17T04:03:26Z</dcterms:modified>
</cp:coreProperties>
</file>