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752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://users.monash.edu/~jonmc/CSE2305/Topics/04.07.Classes/html/accessibility.gif" TargetMode="External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credibuild.com/blog/modern-c-the-evolution-of-c" TargetMode="External"/><Relationship Id="rId5" Type="http://schemas.openxmlformats.org/officeDocument/2006/relationships/hyperlink" Target="https://www.tutorialspoint.com/cplusplus/cpp_classes_objects.ht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hyperlink" Target="https://slideplayer.com/slide/9479244/29/images/3/A+C+++Class+Declaration+(in+.h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23: Anatomy of a C++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  <a:hlinkClick r:id="rId6"/>
              </a:rPr>
              <a:t>IB: The Evolution of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206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409</cp:revision>
  <dcterms:created xsi:type="dcterms:W3CDTF">2002-09-12T17:13:32Z</dcterms:created>
  <dcterms:modified xsi:type="dcterms:W3CDTF">2022-10-17T04:02:32Z</dcterms:modified>
</cp:coreProperties>
</file>