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39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65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2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i.ytimg.com/vi/ynYtgGUNelE/maxresdefault.jpg" TargetMode="External"/><Relationship Id="rId2" Type="http://schemas.openxmlformats.org/officeDocument/2006/relationships/hyperlink" Target="https://www.geeksforgeeks.org/function-pointer-in-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hs92-wjME3I/maxresdefault.jpg" TargetMode="External"/><Relationship Id="rId4" Type="http://schemas.openxmlformats.org/officeDocument/2006/relationships/hyperlink" Target="http://www.crasseux.com/books/ctutorial/Macros.html#Macr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21: Function Pointers and Macros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 Sort Example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Calls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Function Pointers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CX: The GNU C Programming Tutorial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E37494BF-BBD0-2E4A-AB98-E7007D6AA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83" y="1617924"/>
            <a:ext cx="3225979" cy="1811076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AA4029FB-6207-494C-A518-6FED58583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83" y="4231709"/>
            <a:ext cx="3357201" cy="1416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improve code readability and sustainability by consolidating parameter declarations into one location at the top of a file.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Macros: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extension to a #define that allows the definition of a function. Macros give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the convenience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of a function call but the efficiency of inline code. Also provides a means to have a type independent function call.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Function Pointers: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everything in C is ultimately a pointer. Function pointers can be used to make algorithm implementations flexible and generic (e.g., passing a comparison function to sort).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9476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7279</TotalTime>
  <Words>135</Words>
  <Application>Microsoft Macintosh PowerPoint</Application>
  <PresentationFormat>Letter Paper (8.5x11 in)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403</cp:revision>
  <dcterms:created xsi:type="dcterms:W3CDTF">2002-09-12T17:13:32Z</dcterms:created>
  <dcterms:modified xsi:type="dcterms:W3CDTF">2022-10-10T03:09:23Z</dcterms:modified>
</cp:coreProperties>
</file>