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4"/>
        <p:guide pos="5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5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46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s://www.learn-c.org/en/Structur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The 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Typedefs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Chapters 6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Structures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build your own data types. Extremely popular in real programming because you can create a data type that models your problem exactly as you see fit. Makes programming easier to understand because you collect all related data into a single data type.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 to a Structure: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an example of why pointers are so useful. A structure is essentially a pointer to a section of memory that is partitioned by the programmer to contain a group of atomic types (and other pointers).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 and Functions: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in C++, we will see this is why we have the class construct. In production software, data and functions are often related and need to be formally tied to one another.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of 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just like we can have arrays of pointers, we can have arrays of structures. Very useful for managing lists of heterogeneous data (e.g., customer records, a product on an e-commerce web site).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Typedefs: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improve the readability of your program by providing short descriptive names for complex structure syntax.  Actually makes programming easier and less error prone in this case.</a:t>
            </a:r>
          </a:p>
        </p:txBody>
      </p:sp>
    </p:spTree>
    <p:extLst>
      <p:ext uri="{BB962C8B-B14F-4D97-AF65-F5344CB8AC3E}">
        <p14:creationId xmlns:p14="http://schemas.microsoft.com/office/powerpoint/2010/main" val="2480974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7269</TotalTime>
  <Words>242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2022-10-01T12:40:12Z</dcterms:modified>
</cp:coreProperties>
</file>