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28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toprogram.com/images/c-formatted-input-output-function.jpg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t798dhAIaRU/TrGSudAzTjI/AAAAAAAAAHw/RLfO_g-FkTw/s1600/Console+I+O+Functions+in+C+programming+language.bmp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15: </a:t>
            </a:r>
            <a:r>
              <a:rPr lang="en-US" b="1" dirty="0">
                <a:solidFill>
                  <a:schemeClr val="accent1"/>
                </a:solidFill>
              </a:rPr>
              <a:t>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 Redirection: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“&gt;” and “&lt;“ can be used to redirect command line output and input into files. How is this related to pipes?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Buffered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exclusively use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fopen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fclose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 in this class because they rely on the operating system to buffer data.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I/O Modes: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read mode (“r”), write mode (“w”) and append mode (“r+”).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read data,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write data, and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convert data already stored in a buffer.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 Specifications: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 addition to common specs such as “%10.4f” and “%5d”, C/C++ supports more advanced modes (e.g., “%0.5f”) that facilitate producing nicely formatted output.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ASCII I/O: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a very inefficient and imprecise way to represent numeric data. Why? It is used to provide user-friendly interfaces for users, and to make combining programs (e.g., pipes) easy.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</p:txBody>
      </p:sp>
    </p:spTree>
    <p:extLst>
      <p:ext uri="{BB962C8B-B14F-4D97-AF65-F5344CB8AC3E}">
        <p14:creationId xmlns:p14="http://schemas.microsoft.com/office/powerpoint/2010/main" val="946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7372</TotalTime>
  <Words>263</Words>
  <Application>Microsoft Macintosh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2022-10-01T12:43:27Z</dcterms:modified>
</cp:coreProperties>
</file>