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cs.bu.edu/teaching/cpp/string/array-vs-ptr/" TargetMode="External"/><Relationship Id="rId7" Type="http://schemas.openxmlformats.org/officeDocument/2006/relationships/hyperlink" Target="http://3.bp.blogspot.com/-Ce4hgph2lJ4/TsLgdbwtg7I/AAAAAAAABms/JsSceuX4IZo/s1600/array_2d_dynamic.png" TargetMode="External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www-ee.eng.hawaii.edu/~dyun/ee160/Book/chap7/subsection2.1.1.2.html" TargetMode="External"/><Relationship Id="rId10" Type="http://schemas.openxmlformats.org/officeDocument/2006/relationships/image" Target="../media/image4.tiff"/><Relationship Id="rId4" Type="http://schemas.openxmlformats.org/officeDocument/2006/relationships/hyperlink" Target="https://www.tutorialspoint.com/cprogramming/c_multi_dimensional_arrays.htm" TargetMode="External"/><Relationship Id="rId9" Type="http://schemas.openxmlformats.org/officeDocument/2006/relationships/hyperlink" Target="http://4.bp.blogspot.com/-bh0mLfJZO1Y/TsLePfJwf7I/AAAAAAAABmU/7feJajt4aI4/s1600/array_1d_static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10: </a:t>
            </a:r>
            <a:r>
              <a:rPr lang="en-US" b="1" dirty="0">
                <a:solidFill>
                  <a:schemeClr val="accent1"/>
                </a:solidFill>
              </a:rPr>
              <a:t>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ST: String and Character Array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BU: C Strings (Arrays vs. Pointers)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TP: 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0047" b="28508"/>
          <a:stretch/>
        </p:blipFill>
        <p:spPr>
          <a:xfrm>
            <a:off x="711720" y="1541645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997" y="3981571"/>
            <a:ext cx="3579318" cy="223707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20" y="2607146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7083</TotalTime>
  <Words>281</Words>
  <Application>Microsoft Macintosh PowerPoint</Application>
  <PresentationFormat>Letter Paper (8.5x11 in)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396</cp:revision>
  <dcterms:created xsi:type="dcterms:W3CDTF">2002-09-12T17:13:32Z</dcterms:created>
  <dcterms:modified xsi:type="dcterms:W3CDTF">2022-10-01T12:42:15Z</dcterms:modified>
</cp:coreProperties>
</file>