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440" y="176"/>
      </p:cViewPr>
      <p:guideLst>
        <p:guide orient="horz" pos="237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70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95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AB13EB2-814F-4F42-9FA6-DAC2087574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5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tutorialspoint.com/cprogramming/c_bitwise_operators.htm" TargetMode="External"/><Relationship Id="rId7" Type="http://schemas.openxmlformats.org/officeDocument/2006/relationships/hyperlink" Target="https://i.ytimg.com/vi/BKzB6gdRyIM/maxresdefault.jpg" TargetMode="External"/><Relationship Id="rId12" Type="http://schemas.openxmlformats.org/officeDocument/2006/relationships/image" Target="../media/image4.tiff"/><Relationship Id="rId2" Type="http://schemas.openxmlformats.org/officeDocument/2006/relationships/hyperlink" Target="https://www.geeksforgeeks.org/bitwise-operators-in-c-cpp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deforces.com/blog/entry/18169" TargetMode="External"/><Relationship Id="rId11" Type="http://schemas.openxmlformats.org/officeDocument/2006/relationships/hyperlink" Target="https://www.google.com/url?sa=i&amp;rct=j&amp;q=&amp;esrc=s&amp;source=images&amp;cd=&amp;cad=rja&amp;uact=8&amp;ved=2ahUKEwj0uvL9i8fdAhXPl-AKHR2RA_kQjRx6BAgBEAU&amp;url=https://www.lavandeira.net/2015/09/relearning-msx-27-variables-and-arithmetic-operations-in-msx-c-part-2/&amp;psig=AOvVaw0XXxUF6-bDDPKuJilbMZop&amp;ust=1537447382645681" TargetMode="External"/><Relationship Id="rId5" Type="http://schemas.openxmlformats.org/officeDocument/2006/relationships/hyperlink" Target="https://www.learncpp.com/cpp-tutorial/3-8a-bit-flags-and-bit-masks/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en.wikipedia.org/wiki/Bitwise_operations_in_C" TargetMode="External"/><Relationship Id="rId9" Type="http://schemas.openxmlformats.org/officeDocument/2006/relationships/hyperlink" Target="https://www.google.com/imgres?imgurl=http://cppbetterexplained.com/wp-content/uploads/2015/09/bitwise-operators.png&amp;imgrefurl=http://cppbetterexplained.com/bitwise-operators-in-c/&amp;docid=mVgp-TErFrCWOM&amp;tbnid=cSNqlI8YaYj8JM:&amp;vet=10ahUKEwiXh5qUjMfdAhWlxVkKHUVuAIcQMwhSKBAwEA..i&amp;w=439&amp;h=300&amp;safe=off&amp;bih=655&amp;biw=1256&amp;q=bitwise%20operators%20in%20c&amp;ved=0ahUKEwiXh5qUjMfdAhWlxVkKHUVuAIcQMwhSKBAwEA&amp;iact=mrc&amp;uact=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procus.com/basic-logic-gates-with-truth-tabl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cppreference.com/w/c/language/operator_preced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reload=9&amp;v=KcIW5me6ID8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09: </a:t>
            </a:r>
            <a:r>
              <a:rPr lang="en-US" b="1" dirty="0">
                <a:solidFill>
                  <a:schemeClr val="accent1"/>
                </a:solidFill>
              </a:rPr>
              <a:t>Bitwise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Bitwise Operators?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 Operations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Six Basic Operators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GfG: 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TP: 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Bitwise Operations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LCPP: Bit Flags and Masks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CF: Bit Masking Examples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FD451329-6A0C-5C48-A00B-45B0E18E1E0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" y="1167984"/>
            <a:ext cx="2937332" cy="165224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6102349-0650-554C-B6AA-D0C7AA7BCB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9953" y="2820233"/>
            <a:ext cx="2781300" cy="1905000"/>
          </a:xfrm>
          <a:prstGeom prst="rect">
            <a:avLst/>
          </a:prstGeom>
        </p:spPr>
      </p:pic>
      <p:pic>
        <p:nvPicPr>
          <p:cNvPr id="7" name="Picture 6">
            <a:hlinkClick r:id="rId11"/>
            <a:extLst>
              <a:ext uri="{FF2B5EF4-FFF2-40B4-BE49-F238E27FC236}">
                <a16:creationId xmlns:a16="http://schemas.microsoft.com/office/drawing/2014/main" id="{A5B453BB-41A1-8C4F-AA29-C5DFC2695B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50" y="4725233"/>
            <a:ext cx="25400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Bits and Bytes: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computers operate using a byte, which is collection of 8 bits. On an Intel processor, the “right-most” bit is the least significant bit.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Logic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definition of logical operations such as ”and” and “or” can be found in this tutorial on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logic gates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Bitwise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Operators: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&amp;: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logical and	▪  |: logical or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&lt;&lt;: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left shift	</a:t>
            </a: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&gt;&gt;: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right shift</a:t>
            </a:r>
          </a:p>
          <a:p>
            <a:pPr marL="238125" fontAlgn="auto">
              <a:spcBef>
                <a:spcPts val="0"/>
              </a:spcBef>
              <a:spcAft>
                <a:spcPts val="12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~: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one’s complement	▪  ^: exclusive or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 Calls: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Prototype declaration in header file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: float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(float, long);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Implementation in source code file: f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loat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 val1, long val2) {}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elements include a function name, arguments and a return value.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Functions can be overloaded (the same name, different arguments).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 Precedence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bitwise operators occupy levels 8-12 in the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 Operator Precedence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table that is part of the language definition. Note that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the ‘logical and’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operator has the highest precedence (resolved first)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and ‘logical or’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has the lowest precedence.</a:t>
            </a:r>
          </a:p>
        </p:txBody>
      </p:sp>
    </p:spTree>
    <p:extLst>
      <p:ext uri="{BB962C8B-B14F-4D97-AF65-F5344CB8AC3E}">
        <p14:creationId xmlns:p14="http://schemas.microsoft.com/office/powerpoint/2010/main" val="95494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FF1DCB-E595-0F4A-AB5C-781829F9C8CE}"/>
              </a:ext>
            </a:extLst>
          </p:cNvPr>
          <p:cNvSpPr txBox="1">
            <a:spLocks/>
          </p:cNvSpPr>
          <p:nvPr/>
        </p:nvSpPr>
        <p:spPr>
          <a:xfrm>
            <a:off x="4874372" y="722050"/>
            <a:ext cx="3756366" cy="5765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mask porta to activate bit 7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//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SW 	(PORTA&amp;(1&lt;&lt;7));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F_CPU 	8000000UL	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avr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"util/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void main()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DDRA=0x7F;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DDRB=0x01;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while(1)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if(SW == 1)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| (1&lt;&lt;0);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//(1&lt;&lt;0);mask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0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else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PORTB = PORTB | (1&lt;&lt;0);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 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}</a:t>
            </a: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800" kern="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A547CB99-ED77-7444-9FB3-518F7B40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ECE 3612: Processor Systems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E51344-5DB9-2A44-8BD9-87A208499F81}"/>
              </a:ext>
            </a:extLst>
          </p:cNvPr>
          <p:cNvGrpSpPr/>
          <p:nvPr/>
        </p:nvGrpSpPr>
        <p:grpSpPr>
          <a:xfrm>
            <a:off x="236538" y="910667"/>
            <a:ext cx="4067471" cy="5382692"/>
            <a:chOff x="236538" y="1015988"/>
            <a:chExt cx="4067471" cy="5382692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51A3403-90D3-C245-8F00-696770A06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2349055"/>
              <a:ext cx="2148245" cy="153392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A2548F5-6C3C-C041-B8CD-856555DC0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1021748"/>
              <a:ext cx="2148245" cy="132666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Picture 1">
              <a:hlinkClick r:id="rId4"/>
              <a:extLst>
                <a:ext uri="{FF2B5EF4-FFF2-40B4-BE49-F238E27FC236}">
                  <a16:creationId xmlns:a16="http://schemas.microsoft.com/office/drawing/2014/main" id="{9949CA6E-6548-1D41-BDFD-40435A37F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538" y="1015988"/>
              <a:ext cx="1919226" cy="2861233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5F73B5-DCC9-C04A-B085-8A82DF6B2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538" y="3875632"/>
              <a:ext cx="4059533" cy="2523048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2599165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7165</TotalTime>
  <Words>464</Words>
  <Application>Microsoft Macintosh PowerPoint</Application>
  <PresentationFormat>Letter Paper (8.5x11 in)</PresentationFormat>
  <Paragraphs>57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402</cp:revision>
  <cp:lastPrinted>2021-02-11T17:38:36Z</cp:lastPrinted>
  <dcterms:created xsi:type="dcterms:W3CDTF">2002-09-12T17:13:32Z</dcterms:created>
  <dcterms:modified xsi:type="dcterms:W3CDTF">2022-10-01T12:41:48Z</dcterms:modified>
</cp:coreProperties>
</file>