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195" autoAdjust="0"/>
    <p:restoredTop sz="95050" autoAdjust="0"/>
  </p:normalViewPr>
  <p:slideViewPr>
    <p:cSldViewPr snapToGrid="0">
      <p:cViewPr varScale="1">
        <p:scale>
          <a:sx n="148" d="100"/>
          <a:sy n="148" d="100"/>
        </p:scale>
        <p:origin x="2128" y="184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32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19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EF37C0-1A09-7E44-9B92-53AF6F6EF4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/operator_precedenc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en.wikipedia.org/wiki/Order_of_operation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i.ytimg.com/vi/3ZFDQcgLD04/maxresdefault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Order_of_oper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08: Operator Precedence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Function Calls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Scope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 Operator Precedence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Logical Operators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Compound Expressions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Wiki: Order of Operations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CPP: C Operator Precedence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786" y="1171079"/>
            <a:ext cx="2563939" cy="2181893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045" y="3466432"/>
            <a:ext cx="3059422" cy="28908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 Calls: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Prototype declaration in header file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: float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(float, long);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Implementation in source code file: f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loat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 val1, long val2) {}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elements include a function name, arguments and a return value.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Functions can be overloaded (the same name, different arguments).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Scope:</a:t>
            </a:r>
          </a:p>
          <a:p>
            <a:pPr marL="346075" indent="-1746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Value: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value passed to function; argument in calling program doesn’t change value</a:t>
            </a:r>
          </a:p>
          <a:p>
            <a:pPr marL="346075" indent="-1746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Reference: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uses a pointer; the memory value pointed to by the argument in the main program can change value (to be discussed later).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 Operator Precedence: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resolution of complex expressions requires a decision about which operators are to be interpreted first </a:t>
            </a:r>
            <a:br>
              <a:rPr lang="en-US" sz="1800" b="1" dirty="0">
                <a:solidFill>
                  <a:schemeClr val="bg1"/>
                </a:solidFill>
                <a:latin typeface="Arial"/>
              </a:rPr>
            </a:br>
            <a:r>
              <a:rPr lang="en-US" sz="1800" b="1" dirty="0">
                <a:solidFill>
                  <a:schemeClr val="bg1"/>
                </a:solidFill>
                <a:latin typeface="Arial"/>
              </a:rPr>
              <a:t>(e.g., “a = b + c * d (e / f)”). This is part of the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3"/>
              </a:rPr>
              <a:t>language definition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and is referred to as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4"/>
              </a:rPr>
              <a:t>operator precedence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Logical Operators Revisited: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logical operators are commonly used to test return values of functions and catch run-time errors.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Applications: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open and read a file line by line with proper error checking.</a:t>
            </a:r>
          </a:p>
        </p:txBody>
      </p:sp>
    </p:spTree>
    <p:extLst>
      <p:ext uri="{BB962C8B-B14F-4D97-AF65-F5344CB8AC3E}">
        <p14:creationId xmlns:p14="http://schemas.microsoft.com/office/powerpoint/2010/main" val="156050658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7094</TotalTime>
  <Words>225</Words>
  <Application>Microsoft Macintosh PowerPoint</Application>
  <PresentationFormat>Letter Paper (8.5x11 in)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393</cp:revision>
  <dcterms:created xsi:type="dcterms:W3CDTF">2002-09-12T17:13:32Z</dcterms:created>
  <dcterms:modified xsi:type="dcterms:W3CDTF">2022-09-09T14:58:05Z</dcterms:modified>
</cp:coreProperties>
</file>