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688" r:id="rId2"/>
  </p:sldMasterIdLst>
  <p:notesMasterIdLst>
    <p:notesMasterId r:id="rId48"/>
  </p:notesMasterIdLst>
  <p:handoutMasterIdLst>
    <p:handoutMasterId r:id="rId49"/>
  </p:handoutMasterIdLst>
  <p:sldIdLst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8" autoAdjust="0"/>
    <p:restoredTop sz="95382" autoAdjust="0"/>
  </p:normalViewPr>
  <p:slideViewPr>
    <p:cSldViewPr snapToGrid="0">
      <p:cViewPr varScale="1">
        <p:scale>
          <a:sx n="120" d="100"/>
          <a:sy n="120" d="100"/>
        </p:scale>
        <p:origin x="728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53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5476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ungpa.github.io/fsharp-cheatsheet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smashingmagazine.com/2014/07/dont-be-scared-of-functional-programming/" TargetMode="External"/><Relationship Id="rId4" Type="http://schemas.openxmlformats.org/officeDocument/2006/relationships/hyperlink" Target="http://www.nyu.edu/classes/jcf/CSCI-GA.2110-001/handouts/IntroductionToLambdaCalculu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38: 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6BB272-D889-BB4C-A38B-608897FD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4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F# Cheat Sheet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Lambda Calculus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Intro to Functional Programming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Image result for functional programming">
            <a:extLst>
              <a:ext uri="{FF2B5EF4-FFF2-40B4-BE49-F238E27FC236}">
                <a16:creationId xmlns:a16="http://schemas.microsoft.com/office/drawing/2014/main" id="{F6E85E62-D829-044D-8D14-03BC4FE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functional programming">
            <a:extLst>
              <a:ext uri="{FF2B5EF4-FFF2-40B4-BE49-F238E27FC236}">
                <a16:creationId xmlns:a16="http://schemas.microsoft.com/office/drawing/2014/main" id="{00C261FC-CF5E-4943-BF6C-2CB4DEF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7451</TotalTime>
  <Words>2663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Menlo</vt:lpstr>
      <vt:lpstr>Menlo Regular</vt:lpstr>
      <vt:lpstr>Times New Roman</vt:lpstr>
      <vt:lpstr>1_lecture_title</vt:lpstr>
      <vt:lpstr>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424</cp:revision>
  <dcterms:created xsi:type="dcterms:W3CDTF">2002-09-12T17:13:32Z</dcterms:created>
  <dcterms:modified xsi:type="dcterms:W3CDTF">2022-04-15T15:16:03Z</dcterms:modified>
</cp:coreProperties>
</file>