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5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00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26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3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35: 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Python.eu: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11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Classes in Python are very similar to C++: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“class” is used to denote the start of a class definition.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reserved word “def” is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used to denote the start of a member function.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The reserved word “self” is similar to “this” in C++.</a:t>
            </a:r>
          </a:p>
          <a:p>
            <a:pPr marL="173038" marR="0" lvl="0" indent="-1635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Constructor s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yntax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is a little tricky: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def __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init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__(self):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Syntax in the calling program is straightforward:</a:t>
            </a:r>
          </a:p>
          <a:p>
            <a:pPr marL="466725" fontAlgn="auto">
              <a:spcBef>
                <a:spcPts val="0"/>
              </a:spcBef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 = Toaster();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toaster.myprint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();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Flexible argument referencing for function calls:</a:t>
            </a:r>
          </a:p>
          <a:p>
            <a:pPr marL="466725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toaster1.myset(model = "</a:t>
            </a:r>
            <a:r>
              <a:rPr lang="en-US" sz="1800" b="1" dirty="0" err="1">
                <a:solidFill>
                  <a:schemeClr val="bg1"/>
                </a:solidFill>
                <a:latin typeface="Arial"/>
              </a:rPr>
              <a:t>bosch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", width=float(99), length=float(35))</a:t>
            </a:r>
          </a:p>
          <a:p>
            <a:pPr marL="173038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Two main differences: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Usually let the garbage collector handle destruction of objects.</a:t>
            </a:r>
          </a:p>
          <a:p>
            <a:pPr marL="346075" indent="-173038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Many programs do not protect class data (e.g., ’protected’ and ‘private’ are not commonly used).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</TotalTime>
  <Words>206</Words>
  <Application>Microsoft Macintosh PowerPoint</Application>
  <PresentationFormat>Letter Paper (8.5x11 in)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422</cp:revision>
  <dcterms:created xsi:type="dcterms:W3CDTF">2002-09-12T17:13:32Z</dcterms:created>
  <dcterms:modified xsi:type="dcterms:W3CDTF">2022-04-01T12:40:50Z</dcterms:modified>
</cp:coreProperties>
</file>