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(Intro)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Conditionals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32: File I</a:t>
            </a:r>
            <a:r>
              <a:rPr lang="en-US" b="1">
                <a:solidFill>
                  <a:schemeClr val="accent1"/>
                </a:solidFill>
              </a:rPr>
              <a:t>/O, Conditionals </a:t>
            </a:r>
            <a:r>
              <a:rPr lang="en-US" b="1" dirty="0">
                <a:solidFill>
                  <a:schemeClr val="accent1"/>
                </a:solidFill>
              </a:rPr>
              <a:t>and Strings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I/O: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supports ASCII, binary and an assortment of other file I/O modes. It emulates the way we access files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Reading files into a list is easily done with a one line piece of code, but such compactness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can make code hard to debug and/or use lots of memory.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Be careful when reading files as text – Python inserts a lot of “intelligent” character processing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tha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 can fail if you don’t open a file with the proper character encoding system:</a:t>
            </a:r>
          </a:p>
          <a:p>
            <a:pPr marL="520700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with open(filename, 'r', encoding='utf8') as f: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Conditionals: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very similar to conditionals in C/C++.</a:t>
            </a:r>
          </a:p>
          <a:p>
            <a:pPr marL="346075" indent="-1619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Parentheses can be used to group expressions.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String Operations: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supports the usual types of string operations.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 to strip the newline character at the end of a line.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Command Line Arguments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completely analogous to argv[]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Sophisticated command line parsers do exist.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We developed our own so that C/C++ and Python use the same interface.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7062</TotalTime>
  <Words>258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399</cp:revision>
  <dcterms:created xsi:type="dcterms:W3CDTF">2002-09-12T17:13:32Z</dcterms:created>
  <dcterms:modified xsi:type="dcterms:W3CDTF">2022-04-01T12:39:43Z</dcterms:modified>
</cp:coreProperties>
</file>