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5254" autoAdjust="0"/>
  </p:normalViewPr>
  <p:slideViewPr>
    <p:cSldViewPr snapToGrid="0">
      <p:cViewPr varScale="1">
        <p:scale>
          <a:sx n="147" d="100"/>
          <a:sy n="147" d="100"/>
        </p:scale>
        <p:origin x="1224" y="200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30: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</a:t>
            </a:r>
            <a:r>
              <a:rPr lang="en-US" sz="1800" b="1">
                <a:solidFill>
                  <a:srgbClr val="000000"/>
                </a:solidFill>
                <a:latin typeface="Arial"/>
              </a:rPr>
              <a:t>data at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7026</TotalTime>
  <Words>281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389</cp:revision>
  <dcterms:created xsi:type="dcterms:W3CDTF">2002-09-12T17:13:32Z</dcterms:created>
  <dcterms:modified xsi:type="dcterms:W3CDTF">2022-03-28T15:15:54Z</dcterms:modified>
</cp:coreProperties>
</file>