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3" Type="http://schemas.openxmlformats.org/officeDocument/2006/relationships/hyperlink" Target="https://www.geeksforgeeks.org/templates-cpp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cplusplus.com/doc/oldtutorial/templat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vatpoint.com/cpp/images/cpp-templates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tutorialspoint.com/cplusplus/cpp_inheritance.htm" TargetMode="External"/><Relationship Id="rId10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4" Type="http://schemas.openxmlformats.org/officeDocument/2006/relationships/hyperlink" Target="https://www.geeksforgeeks.org/inheritance-in-c/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29: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Templates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Inheritance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Inheritance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way to make a method operate on any type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data type is passed to the function.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Classes: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a class,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including data, to be implemented using any type.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type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passed during the constructor.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Popular in object-oriented design.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class can be based on another class design and can add new functions to the API without changing the parent class API.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name suggests, a class can inherit multiple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7310</TotalTime>
  <Words>136</Words>
  <Application>Microsoft Macintosh PowerPoint</Application>
  <PresentationFormat>Letter Paper (8.5x11 in)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2022-03-25T14:57:15Z</dcterms:modified>
</cp:coreProperties>
</file>