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7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://users.monash.edu/~jonmc/CSE2305/Topics/04.07.Classes/html/accessibility.gif" TargetMode="External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credibuild.com/blog/modern-c-the-evolution-of-c" TargetMode="External"/><Relationship Id="rId5" Type="http://schemas.openxmlformats.org/officeDocument/2006/relationships/hyperlink" Target="https://www.tutorialspoint.com/cplusplus/cpp_classes_objects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hyperlink" Target="https://slideplayer.com/slide/9479244/29/images/3/A+C+++Class+Declaration+(in+.h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26: Anatomy of a C++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  <a:hlinkClick r:id="rId6"/>
              </a:rPr>
              <a:t>IB: The Evolution of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206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2022-03-16T15:01:52Z</dcterms:modified>
</cp:coreProperties>
</file>