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544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5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73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03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8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.slidesharecdn.com/cfileio-120312091846-phpapp01/95/c-file-io-7-728.jpg?cb=1331544482" TargetMode="External"/><Relationship Id="rId3" Type="http://schemas.openxmlformats.org/officeDocument/2006/relationships/hyperlink" Target="https://www.codingunit.com/c-tutorial-binary-file-io" TargetMode="External"/><Relationship Id="rId7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mage.slidesharecdn.com/unit10-150319182647-conversion-gate01/95/file-handling-in-c-4-638.jpg?cb=1426807738" TargetMode="External"/><Relationship Id="rId5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4" Type="http://schemas.openxmlformats.org/officeDocument/2006/relationships/hyperlink" Target="https://www.tutorialspoint.com/c_standard_library/c_function_fread.htm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17: </a:t>
            </a:r>
            <a:r>
              <a:rPr lang="en-US" b="1" dirty="0">
                <a:solidFill>
                  <a:schemeClr val="accent1"/>
                </a:solidFill>
              </a:rPr>
              <a:t>Binary File I/O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Bits and Bytes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File Pointers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fread</a:t>
            </a:r>
            <a:r>
              <a:rPr lang="en-US" sz="1800" b="1" dirty="0">
                <a:solidFill>
                  <a:schemeClr val="tx2"/>
                </a:solidFill>
              </a:rPr>
              <a:t>() and </a:t>
            </a:r>
            <a:r>
              <a:rPr lang="en-US" sz="1800" b="1" dirty="0" err="1">
                <a:solidFill>
                  <a:schemeClr val="tx2"/>
                </a:solidFill>
              </a:rPr>
              <a:t>fwrite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rewind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ftell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CU: Binary FIle I/O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TP: fread() Tutorial</a:t>
            </a:r>
            <a:endParaRPr lang="en-US" sz="1800" b="1" dirty="0">
              <a:solidFill>
                <a:schemeClr val="tx2"/>
              </a:solidFill>
              <a:hlinkClick r:id="rId5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52B1FA28-4324-7B49-8530-4D4BC3DFAF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925" y="1266278"/>
            <a:ext cx="3562350" cy="2678667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679EA0E1-28F6-EF45-82FD-386A2C2B26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098" y="3781323"/>
            <a:ext cx="3356003" cy="25170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60089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File Open/Close: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binary files and text, or ASCII, files, are handled the same way using the stream I/O library.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File Read/Write: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instead of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fscanf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, which requires a format specification, use:</a:t>
            </a:r>
          </a:p>
          <a:p>
            <a:pPr marL="466725">
              <a:spcAft>
                <a:spcPts val="600"/>
              </a:spcAft>
            </a:pP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b="1" dirty="0" err="1"/>
              <a:t>fread</a:t>
            </a:r>
            <a:r>
              <a:rPr lang="en-US" sz="1400" dirty="0"/>
              <a:t>(const void *restrict </a:t>
            </a:r>
            <a:r>
              <a:rPr lang="en-US" sz="1400" dirty="0" err="1"/>
              <a:t>ptr</a:t>
            </a:r>
            <a:r>
              <a:rPr lang="en-US" sz="1400" dirty="0"/>
              <a:t>, </a:t>
            </a:r>
            <a:r>
              <a:rPr lang="en-US" sz="1400" dirty="0" err="1"/>
              <a:t>size_t</a:t>
            </a:r>
            <a:r>
              <a:rPr lang="en-US" sz="1400" dirty="0"/>
              <a:t> size, </a:t>
            </a: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dirty="0" err="1"/>
              <a:t>nitems</a:t>
            </a:r>
            <a:r>
              <a:rPr lang="en-US" sz="1400" dirty="0"/>
              <a:t>, FILE *restrict stream);</a:t>
            </a:r>
          </a:p>
          <a:p>
            <a:pPr marL="466725">
              <a:spcAft>
                <a:spcPts val="1200"/>
              </a:spcAft>
            </a:pP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b="1" dirty="0" err="1"/>
              <a:t>fwrite</a:t>
            </a:r>
            <a:r>
              <a:rPr lang="en-US" sz="1400" dirty="0"/>
              <a:t>(const void *restrict </a:t>
            </a:r>
            <a:r>
              <a:rPr lang="en-US" sz="1400" dirty="0" err="1"/>
              <a:t>ptr</a:t>
            </a:r>
            <a:r>
              <a:rPr lang="en-US" sz="1400" dirty="0"/>
              <a:t>, </a:t>
            </a:r>
            <a:r>
              <a:rPr lang="en-US" sz="1400" dirty="0" err="1"/>
              <a:t>size_t</a:t>
            </a:r>
            <a:r>
              <a:rPr lang="en-US" sz="1400" dirty="0"/>
              <a:t> size, </a:t>
            </a: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dirty="0" err="1"/>
              <a:t>nitems</a:t>
            </a:r>
            <a:r>
              <a:rPr lang="en-US" sz="1400" dirty="0"/>
              <a:t>, FILE *restrict stream);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Return Values: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returns the number of items successfully read or written (e.g. a return value of 0 indicates an end of file has been reached for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fread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Streams: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the file pointer is advanced by the number of bytes written to the file. The position can be manipulated using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fseek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; the position can be determined using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ftell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Binary Data: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exact bytes used to represent the data in computer memory are written to the file. The representation is exact and more efficient than text-based I/O.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Binary I/O: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much faster and much more efficient (e.g., requires fewer bytes to represent the same data).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Machine Portability: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you must ensure that the data formats (e.g., byte ordering, floating-point formats) are compatible between the machine used to create the data and the machine used to read the data.</a:t>
            </a:r>
          </a:p>
        </p:txBody>
      </p:sp>
    </p:spTree>
    <p:extLst>
      <p:ext uri="{BB962C8B-B14F-4D97-AF65-F5344CB8AC3E}">
        <p14:creationId xmlns:p14="http://schemas.microsoft.com/office/powerpoint/2010/main" val="388987692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7216</TotalTime>
  <Words>306</Words>
  <Application>Microsoft Macintosh PowerPoint</Application>
  <PresentationFormat>Letter Paper (8.5x11 in)</PresentationFormat>
  <Paragraphs>24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405</cp:revision>
  <dcterms:created xsi:type="dcterms:W3CDTF">2002-09-12T17:13:32Z</dcterms:created>
  <dcterms:modified xsi:type="dcterms:W3CDTF">2021-02-26T13:32:49Z</dcterms:modified>
</cp:coreProperties>
</file>