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440" y="176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</a:t>
            </a:r>
            <a:r>
              <a:rPr lang="en-US" b="1" dirty="0">
                <a:solidFill>
                  <a:schemeClr val="accent1"/>
                </a:solidFill>
              </a:rPr>
              <a:t>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</TotalTime>
  <Words>464</Words>
  <Application>Microsoft Macintosh PowerPoint</Application>
  <PresentationFormat>Letter Paper (8.5x11 in)</PresentationFormat>
  <Paragraphs>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cp:lastPrinted>2021-02-11T17:38:36Z</cp:lastPrinted>
  <dcterms:created xsi:type="dcterms:W3CDTF">2002-09-12T17:13:32Z</dcterms:created>
  <dcterms:modified xsi:type="dcterms:W3CDTF">2022-02-02T15:56:51Z</dcterms:modified>
</cp:coreProperties>
</file>