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81" autoAdjust="0"/>
    <p:restoredTop sz="95102" autoAdjust="0"/>
  </p:normalViewPr>
  <p:slideViewPr>
    <p:cSldViewPr snapToGrid="0">
      <p:cViewPr>
        <p:scale>
          <a:sx n="120" d="100"/>
          <a:sy n="120" d="100"/>
        </p:scale>
        <p:origin x="752" y="48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inary-coded_decimal" TargetMode="External"/><Relationship Id="rId4" Type="http://schemas.openxmlformats.org/officeDocument/2006/relationships/hyperlink" Target="https://en.wikipedia.org/wiki/Uni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06</a:t>
            </a:r>
            <a:r>
              <a:rPr lang="en-US" b="1" dirty="0">
                <a:solidFill>
                  <a:schemeClr val="accent1"/>
                </a:solidFill>
              </a:rPr>
              <a:t>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Sizeof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Writing Portable Code: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code should not assume the size of datatypes. The 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sizeof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 command is used to get the size of a type.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Hardcoded Datatypes: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some code, like audio players, require you to manipulate data with particular machine-independent data sizes. There are ways to do this so that your code will run on any platform.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Integers: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control the type (e.g., signed or unsigned) and the number of bytes (char, short, int, long, long long).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logarithmic representation based on </a:t>
            </a:r>
            <a:r>
              <a:rPr lang="en-US" sz="1800" b="1" dirty="0">
                <a:solidFill>
                  <a:schemeClr val="bg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 Floating-Point Standard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Binary Coded Decimal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positive integers use a format where each digit is represented by a fixed number of bits.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Two’s Complement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negative numbers use a two’s complement format.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Precision: </a:t>
            </a:r>
            <a:r>
              <a:rPr lang="en-US" sz="1800" b="1" dirty="0">
                <a:solidFill>
                  <a:srgbClr val="000000"/>
                </a:solidFill>
              </a:rPr>
              <a:t>We must worry about: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Overflow: </a:t>
            </a:r>
            <a:r>
              <a:rPr lang="en-US" sz="1400" b="1" dirty="0">
                <a:solidFill>
                  <a:srgbClr val="000000"/>
                </a:solidFill>
              </a:rPr>
              <a:t>the result of the computation exceeds the maximum value that a datatype can represent (e.g., “short int I = 99999;”)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Underflow: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result of a computation exceeds the minimum value that can be represented by 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datat</a:t>
            </a:r>
            <a:r>
              <a:rPr lang="en-US" sz="1400" b="1" dirty="0" err="1">
                <a:solidFill>
                  <a:srgbClr val="000000"/>
                </a:solidFill>
              </a:rPr>
              <a:t>ype</a:t>
            </a:r>
            <a:r>
              <a:rPr lang="en-US" sz="1400" b="1" dirty="0">
                <a:solidFill>
                  <a:srgbClr val="000000"/>
                </a:solidFill>
              </a:rPr>
              <a:t> (e.g., “float x = 0.000000000000000001;”)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Roundoff Errors: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</a:t>
            </a:r>
            <a:r>
              <a:rPr lang="en-US" sz="1400" b="1" dirty="0" err="1">
                <a:solidFill>
                  <a:srgbClr val="000000"/>
                </a:solidFill>
              </a:rPr>
              <a:t>oating</a:t>
            </a:r>
            <a:r>
              <a:rPr lang="en-US" sz="1400" b="1" dirty="0">
                <a:solidFill>
                  <a:srgbClr val="000000"/>
                </a:solidFill>
              </a:rPr>
              <a:t>-point calculations are not exact and accumulate error which we refer to as computational noise.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2688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</TotalTime>
  <Words>273</Words>
  <Application>Microsoft Macintosh PowerPoint</Application>
  <PresentationFormat>Letter Paper (8.5x11 in)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379</cp:revision>
  <dcterms:created xsi:type="dcterms:W3CDTF">2002-09-12T17:13:32Z</dcterms:created>
  <dcterms:modified xsi:type="dcterms:W3CDTF">2021-02-01T16:52:51Z</dcterms:modified>
</cp:coreProperties>
</file>