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112" y="176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s://www.tutorialspoint.com/cprogramming/c_data_type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2"/>
              </a:rPr>
              <a:t>Atomic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833773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𝟏𝟔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833773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72727" r="-1345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30000" r="-1345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7677</TotalTime>
  <Words>265</Words>
  <Application>Microsoft Macintosh PowerPoint</Application>
  <PresentationFormat>Letter Paper (8.5x11 in)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379</cp:revision>
  <dcterms:created xsi:type="dcterms:W3CDTF">2002-09-12T17:13:32Z</dcterms:created>
  <dcterms:modified xsi:type="dcterms:W3CDTF">2022-01-21T15:58:21Z</dcterms:modified>
</cp:coreProperties>
</file>