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3" autoAdjust="0"/>
    <p:restoredTop sz="95343" autoAdjust="0"/>
  </p:normalViewPr>
  <p:slideViewPr>
    <p:cSldViewPr snapToGrid="0">
      <p:cViewPr varScale="1">
        <p:scale>
          <a:sx n="124" d="100"/>
          <a:sy n="124" d="100"/>
        </p:scale>
        <p:origin x="1752" y="176"/>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areerkarma.com/careers/software-engineer/" TargetMode="External"/><Relationship Id="rId3" Type="http://schemas.openxmlformats.org/officeDocument/2006/relationships/hyperlink" Target="https://www.careerexplorer.com/careers/software-engineer/" TargetMode="External"/><Relationship Id="rId7" Type="http://schemas.openxmlformats.org/officeDocument/2006/relationships/hyperlink" Target="https://insights.stackoverflow.com/survey/2021#technology" TargetMode="External"/><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www.daxx.com/blog/development-trends/it-salaries-software-developer-trends" TargetMode="External"/><Relationship Id="rId11" Type="http://schemas.openxmlformats.org/officeDocument/2006/relationships/image" Target="../media/image3.jpeg"/><Relationship Id="rId5" Type="http://schemas.openxmlformats.org/officeDocument/2006/relationships/hyperlink" Target="https://www.hackreactor.com/blog/navigating-the-software-engineering-career-path" TargetMode="External"/><Relationship Id="rId10" Type="http://schemas.openxmlformats.org/officeDocument/2006/relationships/hyperlink" Target="https://spectrum.ieee.org/tech-jobs-best-jobs" TargetMode="External"/><Relationship Id="rId4" Type="http://schemas.openxmlformats.org/officeDocument/2006/relationships/hyperlink" Target="https://www.youtube.com/watch?v=K4QkLA3sT1o&amp;ab_channel=DannyRocks" TargetMode="Externa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42: 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Becoming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Global salary trends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7"/>
              </a:rPr>
              <a:t>Stack Exchange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8"/>
            <a:extLst>
              <a:ext uri="{FF2B5EF4-FFF2-40B4-BE49-F238E27FC236}">
                <a16:creationId xmlns:a16="http://schemas.microsoft.com/office/drawing/2014/main" id="{5FA3814E-54E5-7D4E-8857-FF92CE11AE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10"/>
            <a:extLst>
              <a:ext uri="{FF2B5EF4-FFF2-40B4-BE49-F238E27FC236}">
                <a16:creationId xmlns:a16="http://schemas.microsoft.com/office/drawing/2014/main" id="{4678CDFA-E5B8-D047-9829-0A9B729A8C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(2021) is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7637</TotalTime>
  <Words>243</Words>
  <Application>Microsoft Macintosh PowerPoint</Application>
  <PresentationFormat>Letter Paper (8.5x11 in)</PresentationFormat>
  <Paragraphs>20</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426</cp:revision>
  <dcterms:created xsi:type="dcterms:W3CDTF">2002-09-12T17:13:32Z</dcterms:created>
  <dcterms:modified xsi:type="dcterms:W3CDTF">2021-12-06T17:54:43Z</dcterms:modified>
</cp:coreProperties>
</file>