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20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40,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dataquest.io/blog/jupyter-notebook-tutorial/" TargetMode="External"/><Relationship Id="rId7" Type="http://schemas.openxmlformats.org/officeDocument/2006/relationships/hyperlink" Target="https://towardsdatascience.com/making-plots-in-jupyter-notebook-beautiful-more-meaningful-23c8a35c0d5d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alpython.com/jupyter-notebook-introduction/#creating-a-notebook" TargetMode="External"/><Relationship Id="rId5" Type="http://schemas.openxmlformats.org/officeDocument/2006/relationships/hyperlink" Target="https://www.tutorialspoint.com/jupyter/index.htm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datacamp.com/community/tutorials/tutorial-jupyter-notebook?utm_source=adwords_ppc&amp;utm_campaignid=1565261270&amp;utm_adgroupid=67750485268&amp;utm_device=c&amp;utm_keyword=&amp;utm_matchtype=b&amp;utm_network=g&amp;utm_adpostion=&amp;utm_creative=332661264371&amp;utm_targetid=dsa-473406581035&amp;utm_loc_interest_ms=&amp;utm_loc_physical_ms=9007294&amp;gclid=CjwKCAjwmv-DBhAMEiwA7xYrdyotiGJa8rR06E2WSV-9Leg5Ehu8wzfTShwoGqZSPL150wjhMQoxxxoCfDoQAvD_BwE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ber-md.github.io/pytraj/latest/tutorials/remote_jupyter_noteboo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7" y="1378560"/>
            <a:ext cx="3987910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Notebook Interface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Files and Directories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Cells and Kernels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Output Formats</a:t>
            </a: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40: Jupyter Notebooks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6" y="3599089"/>
            <a:ext cx="4332513" cy="28452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How to Use Jupyter Notebook in 2020: A Beginner’s Tutorial</a:t>
            </a:r>
            <a:endParaRPr lang="en-US" sz="1800" b="1" dirty="0">
              <a:solidFill>
                <a:schemeClr val="tx2"/>
              </a:solidFill>
              <a:latin typeface="+mn-lt"/>
              <a:hlinkClick r:id="rId4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Jupyter Notebook Tutorial: The Definitive Guide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Jupyter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Jupyter Notebook Introduction</a:t>
            </a:r>
            <a:endParaRPr lang="en-US" sz="1800" b="1" dirty="0">
              <a:solidFill>
                <a:schemeClr val="tx2"/>
              </a:solidFill>
              <a:latin typeface="+mn-lt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Making Plots in Jupyter Notebooks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868D57-DD86-1343-97E3-D7F25D56C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3532814"/>
            <a:ext cx="3215025" cy="267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BC218CF-6DD0-2F40-8CAD-B5252DD6F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1570130"/>
            <a:ext cx="1329469" cy="15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C2E7C88-FA9F-3942-B252-36CD1268E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362" y="1378560"/>
            <a:ext cx="1900790" cy="192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Notebooks are an excellent way to document an engineering process because they allow you to combine nicely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formatted text with code and results.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These capabilities exist in many tools including MATLAB.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serialized data storage format, JSON, to store the document.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They allow you to integrate many different text processing formats, including HTML, Markdown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LaTex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(a popular word processor in STEM).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Notebooks are integrated into Anaconda.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browser-like interface.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use them on our server (ece-000), 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do the following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46075" lvl="0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ece-000:</a:t>
            </a:r>
          </a:p>
          <a:p>
            <a:pPr marL="922338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jupyter</a:t>
            </a:r>
            <a:r>
              <a:rPr lang="en-US" sz="1400" b="1" dirty="0"/>
              <a:t> notebook --no-browser --port=8889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your local host: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ssh</a:t>
            </a:r>
            <a:r>
              <a:rPr lang="en-US" sz="1400" b="1" dirty="0"/>
              <a:t> -N -f -L localhost:8888:localhost:8889 username@ece-000.eng.temple.edu</a:t>
            </a: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Open a browser on your local machine and enter: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localhost:8888</a:t>
            </a:r>
          </a:p>
          <a:p>
            <a:pPr marL="515938" lvl="0" indent="-342900" fontAlgn="auto">
              <a:spcBef>
                <a:spcPts val="0"/>
              </a:spcBef>
              <a:spcAft>
                <a:spcPts val="600"/>
              </a:spcAft>
              <a:buAutoNum type="arabicParenBoth"/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202</Words>
  <Application>Microsoft Macintosh PowerPoint</Application>
  <PresentationFormat>Letter Paper (8.5x11 in)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425</cp:revision>
  <dcterms:created xsi:type="dcterms:W3CDTF">2002-09-12T17:13:32Z</dcterms:created>
  <dcterms:modified xsi:type="dcterms:W3CDTF">2021-12-01T12:07:31Z</dcterms:modified>
</cp:coreProperties>
</file>