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872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realpython.com/python-data-structures/" TargetMode="External"/><Relationship Id="rId7" Type="http://schemas.openxmlformats.org/officeDocument/2006/relationships/hyperlink" Target="http://ipython.org/" TargetMode="External"/><Relationship Id="rId2" Type="http://schemas.openxmlformats.org/officeDocument/2006/relationships/hyperlink" Target="https://docs.python.org/3/tutorial/datastructure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tutorialspoint.com/python_data_structure/index.htm" TargetMode="External"/><Relationship Id="rId4" Type="http://schemas.openxmlformats.org/officeDocument/2006/relationships/hyperlink" Target="https://www.coursera.org/learn/python-da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164771"/>
            <a:ext cx="4026757" cy="50211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Stacks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Python.org: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Real Python: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Coursera: Python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hlinkClick r:id="rId5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hlinkClick r:id="rId5"/>
              </a:rPr>
              <a:t>: Data Structures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37: 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container that functions much like an array; can be indexed numerically by position.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Stacks: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last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Queues: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first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Tuples: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 list but initialized using a comma-separated list.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Sequence Unpacking: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Tuples can be efficiently unpacked into individual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an enum in C++, an unordered collection with no duplicate elements. Very useful in writing efficient code that sorts data into a unique list of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 associative array in which elements are referenced by a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7482</TotalTime>
  <Words>207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423</cp:revision>
  <dcterms:created xsi:type="dcterms:W3CDTF">2002-09-12T17:13:32Z</dcterms:created>
  <dcterms:modified xsi:type="dcterms:W3CDTF">2021-11-17T08:06:09Z</dcterms:modified>
</cp:coreProperties>
</file>