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bstrusegoose.com/249" TargetMode="External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archive.org/details/CProgrammingLanguage2ndEditionByBrianW.KernighanDennisM.Ritch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s.xkcd.com/comics/pointers.pn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s://www.google.com/search?q=C%2B%2B+cartoons&amp;safe=off&amp;rlz=1C5CHFA_enUS808US808&amp;source=lnms&amp;tbm=isch&amp;sa=X&amp;ved=0ahUKEwiO1qqGlPfeAhVnhOAKHSVqBSEQ_AUIDigB&amp;biw=1016&amp;bih=606&amp;dpr=2#imgrc=0PBYoR7LdWPi-M:" TargetMode="External"/><Relationship Id="rId9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36: </a:t>
            </a:r>
            <a:r>
              <a:rPr lang="en-US" b="1" dirty="0">
                <a:solidFill>
                  <a:schemeClr val="accent1"/>
                </a:solidFill>
              </a:rPr>
              <a:t>Exam No. 3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Structures (e.g., Linked List)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 Classes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Constructors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Member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Linked Lists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Data-Driven Programming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The C Programming Language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The C++ Primer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DDB876F-02C6-8347-86D9-B48460B0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53" y="1347761"/>
            <a:ext cx="1410429" cy="1410429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DEDEFFE4-2F56-A349-B0D7-0C05921A9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992" y="1347762"/>
            <a:ext cx="1703873" cy="1410428"/>
          </a:xfrm>
          <a:prstGeom prst="rect">
            <a:avLst/>
          </a:prstGeom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11398B05-0390-E147-88DF-FD8CEB2B2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803" y="2930525"/>
            <a:ext cx="3280112" cy="2812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7250</TotalTime>
  <Words>51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395</cp:revision>
  <dcterms:created xsi:type="dcterms:W3CDTF">2002-09-12T17:13:32Z</dcterms:created>
  <dcterms:modified xsi:type="dcterms:W3CDTF">2021-11-13T12:42:34Z</dcterms:modified>
</cp:coreProperties>
</file>