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01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328" y="184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Utc6tucOc&amp;ab_channel=justprogramming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ractivepython.org/courselib/static/pythonds/Introduction/" TargetMode="External"/><Relationship Id="rId4" Type="http://schemas.openxmlformats.org/officeDocument/2006/relationships/hyperlink" Target="http://interactivepython.org/courselib/static/pythonds/BasicDS/ImplementinganUnorderedListLinkedList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353" y="1378560"/>
            <a:ext cx="4026757" cy="20084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Strings Revisited</a:t>
            </a:r>
          </a:p>
        </p:txBody>
      </p:sp>
      <p:sp>
        <p:nvSpPr>
          <p:cNvPr id="9" name="Rectangle 3">
            <a:hlinkClick r:id="rId2"/>
            <a:extLst>
              <a:ext uri="{FF2B5EF4-FFF2-40B4-BE49-F238E27FC236}">
                <a16:creationId xmlns:a16="http://schemas.microsoft.com/office/drawing/2014/main" id="{49E80AB5-0390-314B-AB3B-D5A536EC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238" y="3466108"/>
            <a:ext cx="3886200" cy="25213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YouTube: File I/O in Python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Rosetta: Walk A Directory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iPython: Advanced Data Types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33: </a:t>
            </a:r>
            <a:r>
              <a:rPr lang="en-US" b="1" dirty="0">
                <a:solidFill>
                  <a:schemeClr val="accent1"/>
                </a:solidFill>
              </a:rPr>
              <a:t>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Scripting Languages: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Python is a scripting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language, interacting with the operating system and leveraging operating system capabilities is fairly easy. This is one reason it is popular. Scripts can easily interact with the operating system.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Directory Traversal: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very easy to write a script that ‘walks’ through a file system using the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library.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Note that the order in which files are visited depends not on a specific sort order, but the order they appear in the file system index (last in, first out like the find command).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I/O: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supports ASCII, binary and an assortment of other file I/O modes. It emulates the way we access files in C/C++.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Reading files into a list is easily done with a one line piece of code, but such compactness can make code hard to debug and/or use lots of memory.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careful when reading files as text – Python inserts a lot of “intelligent” character processing that can fail if you don’t open a file with the proper character encoding system:</a:t>
            </a:r>
          </a:p>
          <a:p>
            <a:pPr marL="520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open(filename, 'r', encoding='utf8') as f: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7024</TotalTime>
  <Words>258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1_lecture_title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396</cp:revision>
  <dcterms:created xsi:type="dcterms:W3CDTF">2002-09-12T17:13:32Z</dcterms:created>
  <dcterms:modified xsi:type="dcterms:W3CDTF">2021-04-05T15:01:00Z</dcterms:modified>
</cp:coreProperties>
</file>